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0" r:id="rId4"/>
    <p:sldId id="258" r:id="rId5"/>
    <p:sldId id="259" r:id="rId6"/>
    <p:sldId id="263" r:id="rId7"/>
    <p:sldId id="261" r:id="rId8"/>
    <p:sldId id="262" r:id="rId9"/>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7DED2"/>
    <a:srgbClr val="AAD6D3"/>
    <a:srgbClr val="9DC3CD"/>
    <a:srgbClr val="91ACC3"/>
    <a:srgbClr val="8594B9"/>
    <a:srgbClr val="FFECB8"/>
    <a:srgbClr val="90D2D8"/>
    <a:srgbClr val="687AA8"/>
    <a:srgbClr val="53648F"/>
    <a:srgbClr val="F7C2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snapToGrid="0">
      <p:cViewPr varScale="1">
        <p:scale>
          <a:sx n="113" d="100"/>
          <a:sy n="113" d="100"/>
        </p:scale>
        <p:origin x="504"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B34EA4-0B8F-4116-B3DF-CAFB5CE9C875}"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zh-TW" altLang="en-US"/>
        </a:p>
      </dgm:t>
    </dgm:pt>
    <dgm:pt modelId="{8201C16F-6A95-462F-BC45-4A349FFB5141}">
      <dgm:prSet phldrT="[文字]" custT="1"/>
      <dgm:spPr/>
      <dgm:t>
        <a:bodyPr/>
        <a:lstStyle/>
        <a:p>
          <a:r>
            <a:rPr lang="zh-TW" altLang="en-US" sz="3600" dirty="0" smtClean="0">
              <a:latin typeface="微軟正黑體" panose="020B0604030504040204" pitchFamily="34" charset="-120"/>
              <a:ea typeface="微軟正黑體" panose="020B0604030504040204" pitchFamily="34" charset="-120"/>
            </a:rPr>
            <a:t>再保資料申報及代碼申請流程說明</a:t>
          </a:r>
          <a:endParaRPr lang="zh-TW" altLang="en-US" sz="3600" dirty="0">
            <a:latin typeface="微軟正黑體" panose="020B0604030504040204" pitchFamily="34" charset="-120"/>
            <a:ea typeface="微軟正黑體" panose="020B0604030504040204" pitchFamily="34" charset="-120"/>
          </a:endParaRPr>
        </a:p>
      </dgm:t>
    </dgm:pt>
    <dgm:pt modelId="{A0874CF4-8B53-465E-ABD0-CBF454916297}" type="parTrans" cxnId="{DD9FCC96-1EEE-4F29-9930-D7927C7B886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BB4BFE9F-EEA5-424D-8331-646DEA461D1D}" type="sibTrans" cxnId="{DD9FCC96-1EEE-4F29-9930-D7927C7B886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66DE77BE-427E-4429-8283-9DADFA27970D}">
      <dgm:prSet phldrT="[文字]" custT="1"/>
      <dgm:spPr/>
      <dgm:t>
        <a:bodyPr/>
        <a:lstStyle/>
        <a:p>
          <a:r>
            <a:rPr lang="zh-TW" altLang="en-US" sz="3600" dirty="0" smtClean="0">
              <a:latin typeface="微軟正黑體" panose="020B0604030504040204" pitchFamily="34" charset="-120"/>
              <a:ea typeface="微軟正黑體" panose="020B0604030504040204" pitchFamily="34" charset="-120"/>
            </a:rPr>
            <a:t>再保險資料報送操作說明</a:t>
          </a:r>
          <a:endParaRPr lang="zh-TW" altLang="en-US" sz="3600" dirty="0">
            <a:latin typeface="微軟正黑體" panose="020B0604030504040204" pitchFamily="34" charset="-120"/>
            <a:ea typeface="微軟正黑體" panose="020B0604030504040204" pitchFamily="34" charset="-120"/>
          </a:endParaRPr>
        </a:p>
      </dgm:t>
    </dgm:pt>
    <dgm:pt modelId="{D021940D-051D-4860-9330-65106890E72A}" type="parTrans" cxnId="{1BD39E94-A437-48BD-9847-8C4E3E1C891A}">
      <dgm:prSet/>
      <dgm:spPr/>
      <dgm:t>
        <a:bodyPr/>
        <a:lstStyle/>
        <a:p>
          <a:endParaRPr lang="zh-TW" altLang="en-US">
            <a:latin typeface="微軟正黑體" panose="020B0604030504040204" pitchFamily="34" charset="-120"/>
            <a:ea typeface="微軟正黑體" panose="020B0604030504040204" pitchFamily="34" charset="-120"/>
          </a:endParaRPr>
        </a:p>
      </dgm:t>
    </dgm:pt>
    <dgm:pt modelId="{F5C59DB0-4615-420D-9FA8-EB4027C90E5C}" type="sibTrans" cxnId="{1BD39E94-A437-48BD-9847-8C4E3E1C891A}">
      <dgm:prSet/>
      <dgm:spPr/>
      <dgm:t>
        <a:bodyPr/>
        <a:lstStyle/>
        <a:p>
          <a:endParaRPr lang="zh-TW" altLang="en-US">
            <a:latin typeface="微軟正黑體" panose="020B0604030504040204" pitchFamily="34" charset="-120"/>
            <a:ea typeface="微軟正黑體" panose="020B0604030504040204" pitchFamily="34" charset="-120"/>
          </a:endParaRPr>
        </a:p>
      </dgm:t>
    </dgm:pt>
    <dgm:pt modelId="{2818652D-AEA7-4505-A4F3-64E9E1DFFDD1}">
      <dgm:prSet phldrT="[文字]" custT="1"/>
      <dgm:spPr/>
      <dgm:t>
        <a:bodyPr/>
        <a:lstStyle/>
        <a:p>
          <a:r>
            <a:rPr lang="zh-TW" altLang="en-US" sz="3600" dirty="0" smtClean="0">
              <a:latin typeface="微軟正黑體" panose="020B0604030504040204" pitchFamily="34" charset="-120"/>
              <a:ea typeface="微軟正黑體" panose="020B0604030504040204" pitchFamily="34" charset="-120"/>
            </a:rPr>
            <a:t>再保人代碼申請平台操作說明</a:t>
          </a:r>
          <a:endParaRPr lang="zh-TW" altLang="en-US" sz="3600" dirty="0">
            <a:latin typeface="微軟正黑體" panose="020B0604030504040204" pitchFamily="34" charset="-120"/>
            <a:ea typeface="微軟正黑體" panose="020B0604030504040204" pitchFamily="34" charset="-120"/>
          </a:endParaRPr>
        </a:p>
      </dgm:t>
    </dgm:pt>
    <dgm:pt modelId="{DA1424A3-A0CD-4488-ABE9-FC8585C4FCC6}" type="parTrans" cxnId="{3512A526-6707-46B5-B9B1-8BED077BD3E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4043E539-34C5-490E-B711-2994F056B4D8}" type="sibTrans" cxnId="{3512A526-6707-46B5-B9B1-8BED077BD3E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86B3B162-0C3E-4B9E-ACA4-368358E5D62D}">
      <dgm:prSet phldrT="[文字]" custT="1"/>
      <dgm:spPr/>
      <dgm:t>
        <a:bodyPr/>
        <a:lstStyle/>
        <a:p>
          <a:r>
            <a:rPr lang="en-US" altLang="zh-TW" sz="3600" dirty="0" smtClean="0">
              <a:latin typeface="微軟正黑體" panose="020B0604030504040204" pitchFamily="34" charset="-120"/>
              <a:ea typeface="微軟正黑體" panose="020B0604030504040204" pitchFamily="34" charset="-120"/>
            </a:rPr>
            <a:t>Q&amp;A</a:t>
          </a:r>
          <a:endParaRPr lang="zh-TW" altLang="en-US" sz="3600" dirty="0">
            <a:latin typeface="微軟正黑體" panose="020B0604030504040204" pitchFamily="34" charset="-120"/>
            <a:ea typeface="微軟正黑體" panose="020B0604030504040204" pitchFamily="34" charset="-120"/>
          </a:endParaRPr>
        </a:p>
      </dgm:t>
    </dgm:pt>
    <dgm:pt modelId="{1BCBA13D-D245-4A93-A62B-F1FC7307150C}" type="parTrans" cxnId="{6780A47C-B81E-4608-9198-78FC96BC2990}">
      <dgm:prSet/>
      <dgm:spPr/>
      <dgm:t>
        <a:bodyPr/>
        <a:lstStyle/>
        <a:p>
          <a:endParaRPr lang="zh-TW" altLang="en-US"/>
        </a:p>
      </dgm:t>
    </dgm:pt>
    <dgm:pt modelId="{00CBFC67-72E6-47C0-A7B5-2139613A8322}" type="sibTrans" cxnId="{6780A47C-B81E-4608-9198-78FC96BC2990}">
      <dgm:prSet/>
      <dgm:spPr/>
      <dgm:t>
        <a:bodyPr/>
        <a:lstStyle/>
        <a:p>
          <a:endParaRPr lang="zh-TW" altLang="en-US"/>
        </a:p>
      </dgm:t>
    </dgm:pt>
    <dgm:pt modelId="{5D44F745-EB78-44C5-86AE-5728030D00DB}">
      <dgm:prSet phldrT="[文字]" custT="1"/>
      <dgm:spPr/>
      <dgm:t>
        <a:bodyPr/>
        <a:lstStyle/>
        <a:p>
          <a:r>
            <a:rPr lang="zh-TW" altLang="en-US" sz="3600" dirty="0" smtClean="0">
              <a:latin typeface="微軟正黑體" panose="020B0604030504040204" pitchFamily="34" charset="-120"/>
              <a:ea typeface="微軟正黑體" panose="020B0604030504040204" pitchFamily="34" charset="-120"/>
            </a:rPr>
            <a:t>其他事項說明</a:t>
          </a:r>
          <a:endParaRPr lang="zh-TW" altLang="en-US" sz="3600" dirty="0">
            <a:latin typeface="微軟正黑體" panose="020B0604030504040204" pitchFamily="34" charset="-120"/>
            <a:ea typeface="微軟正黑體" panose="020B0604030504040204" pitchFamily="34" charset="-120"/>
          </a:endParaRPr>
        </a:p>
      </dgm:t>
    </dgm:pt>
    <dgm:pt modelId="{B13A6C3E-A299-4B94-81C4-AADAA00B20C1}" type="parTrans" cxnId="{4BA2D76A-9BD3-4232-AD28-11FD3F8D39B5}">
      <dgm:prSet/>
      <dgm:spPr/>
      <dgm:t>
        <a:bodyPr/>
        <a:lstStyle/>
        <a:p>
          <a:endParaRPr lang="zh-TW" altLang="en-US"/>
        </a:p>
      </dgm:t>
    </dgm:pt>
    <dgm:pt modelId="{0289C078-7CC7-43CF-A3F7-F6D515519D5A}" type="sibTrans" cxnId="{4BA2D76A-9BD3-4232-AD28-11FD3F8D39B5}">
      <dgm:prSet/>
      <dgm:spPr/>
      <dgm:t>
        <a:bodyPr/>
        <a:lstStyle/>
        <a:p>
          <a:endParaRPr lang="zh-TW" altLang="en-US"/>
        </a:p>
      </dgm:t>
    </dgm:pt>
    <dgm:pt modelId="{7419055D-AD61-444E-BA03-C264C9617384}" type="pres">
      <dgm:prSet presAssocID="{4BB34EA4-0B8F-4116-B3DF-CAFB5CE9C875}" presName="Name0" presStyleCnt="0">
        <dgm:presLayoutVars>
          <dgm:chMax val="7"/>
          <dgm:chPref val="7"/>
          <dgm:dir/>
        </dgm:presLayoutVars>
      </dgm:prSet>
      <dgm:spPr/>
      <dgm:t>
        <a:bodyPr/>
        <a:lstStyle/>
        <a:p>
          <a:endParaRPr lang="zh-TW" altLang="en-US"/>
        </a:p>
      </dgm:t>
    </dgm:pt>
    <dgm:pt modelId="{1AF1B3F9-F58D-42A6-B9C6-F23F4EC3048A}" type="pres">
      <dgm:prSet presAssocID="{4BB34EA4-0B8F-4116-B3DF-CAFB5CE9C875}" presName="Name1" presStyleCnt="0"/>
      <dgm:spPr/>
    </dgm:pt>
    <dgm:pt modelId="{68730A55-07E4-46D8-9E3C-46C72B071681}" type="pres">
      <dgm:prSet presAssocID="{4BB34EA4-0B8F-4116-B3DF-CAFB5CE9C875}" presName="cycle" presStyleCnt="0"/>
      <dgm:spPr/>
    </dgm:pt>
    <dgm:pt modelId="{71264DE7-6457-4B82-98F1-4EB8A7A059C6}" type="pres">
      <dgm:prSet presAssocID="{4BB34EA4-0B8F-4116-B3DF-CAFB5CE9C875}" presName="srcNode" presStyleLbl="node1" presStyleIdx="0" presStyleCnt="5"/>
      <dgm:spPr/>
    </dgm:pt>
    <dgm:pt modelId="{98ADF2FC-A776-4571-A451-E4756435B7D5}" type="pres">
      <dgm:prSet presAssocID="{4BB34EA4-0B8F-4116-B3DF-CAFB5CE9C875}" presName="conn" presStyleLbl="parChTrans1D2" presStyleIdx="0" presStyleCnt="1"/>
      <dgm:spPr/>
      <dgm:t>
        <a:bodyPr/>
        <a:lstStyle/>
        <a:p>
          <a:endParaRPr lang="zh-TW" altLang="en-US"/>
        </a:p>
      </dgm:t>
    </dgm:pt>
    <dgm:pt modelId="{790C2455-7CE0-4CF3-B2AC-91C0FB850665}" type="pres">
      <dgm:prSet presAssocID="{4BB34EA4-0B8F-4116-B3DF-CAFB5CE9C875}" presName="extraNode" presStyleLbl="node1" presStyleIdx="0" presStyleCnt="5"/>
      <dgm:spPr/>
    </dgm:pt>
    <dgm:pt modelId="{B85C33E6-4AE0-4055-8AC5-63B48C3C5CB6}" type="pres">
      <dgm:prSet presAssocID="{4BB34EA4-0B8F-4116-B3DF-CAFB5CE9C875}" presName="dstNode" presStyleLbl="node1" presStyleIdx="0" presStyleCnt="5"/>
      <dgm:spPr/>
    </dgm:pt>
    <dgm:pt modelId="{6317C92A-4BA7-4670-840C-2DC3F4F82A6B}" type="pres">
      <dgm:prSet presAssocID="{8201C16F-6A95-462F-BC45-4A349FFB5141}" presName="text_1" presStyleLbl="node1" presStyleIdx="0" presStyleCnt="5">
        <dgm:presLayoutVars>
          <dgm:bulletEnabled val="1"/>
        </dgm:presLayoutVars>
      </dgm:prSet>
      <dgm:spPr/>
      <dgm:t>
        <a:bodyPr/>
        <a:lstStyle/>
        <a:p>
          <a:endParaRPr lang="zh-TW" altLang="en-US"/>
        </a:p>
      </dgm:t>
    </dgm:pt>
    <dgm:pt modelId="{3E01D069-35D9-493E-8970-EE1FB1BA11D8}" type="pres">
      <dgm:prSet presAssocID="{8201C16F-6A95-462F-BC45-4A349FFB5141}" presName="accent_1" presStyleCnt="0"/>
      <dgm:spPr/>
    </dgm:pt>
    <dgm:pt modelId="{C06E49A3-66B2-47A8-B88A-2D8FF96CB76B}" type="pres">
      <dgm:prSet presAssocID="{8201C16F-6A95-462F-BC45-4A349FFB5141}" presName="accentRepeatNode" presStyleLbl="solidFgAcc1" presStyleIdx="0" presStyleCnt="5"/>
      <dgm:spPr/>
    </dgm:pt>
    <dgm:pt modelId="{D68A37CB-1EE4-4E07-A972-7C3D4074F0F6}" type="pres">
      <dgm:prSet presAssocID="{66DE77BE-427E-4429-8283-9DADFA27970D}" presName="text_2" presStyleLbl="node1" presStyleIdx="1" presStyleCnt="5">
        <dgm:presLayoutVars>
          <dgm:bulletEnabled val="1"/>
        </dgm:presLayoutVars>
      </dgm:prSet>
      <dgm:spPr/>
      <dgm:t>
        <a:bodyPr/>
        <a:lstStyle/>
        <a:p>
          <a:endParaRPr lang="zh-TW" altLang="en-US"/>
        </a:p>
      </dgm:t>
    </dgm:pt>
    <dgm:pt modelId="{17B863B1-4D57-481E-98D8-F7FEDB1C0E31}" type="pres">
      <dgm:prSet presAssocID="{66DE77BE-427E-4429-8283-9DADFA27970D}" presName="accent_2" presStyleCnt="0"/>
      <dgm:spPr/>
    </dgm:pt>
    <dgm:pt modelId="{7BDB3428-D2B7-4BDB-B37F-51A3DE2FBFCA}" type="pres">
      <dgm:prSet presAssocID="{66DE77BE-427E-4429-8283-9DADFA27970D}" presName="accentRepeatNode" presStyleLbl="solidFgAcc1" presStyleIdx="1" presStyleCnt="5"/>
      <dgm:spPr/>
    </dgm:pt>
    <dgm:pt modelId="{92E50302-5FBA-44F8-B655-CDA54B04ACF5}" type="pres">
      <dgm:prSet presAssocID="{2818652D-AEA7-4505-A4F3-64E9E1DFFDD1}" presName="text_3" presStyleLbl="node1" presStyleIdx="2" presStyleCnt="5">
        <dgm:presLayoutVars>
          <dgm:bulletEnabled val="1"/>
        </dgm:presLayoutVars>
      </dgm:prSet>
      <dgm:spPr/>
      <dgm:t>
        <a:bodyPr/>
        <a:lstStyle/>
        <a:p>
          <a:endParaRPr lang="zh-TW" altLang="en-US"/>
        </a:p>
      </dgm:t>
    </dgm:pt>
    <dgm:pt modelId="{6371C187-BCCE-491D-955D-B032140302B6}" type="pres">
      <dgm:prSet presAssocID="{2818652D-AEA7-4505-A4F3-64E9E1DFFDD1}" presName="accent_3" presStyleCnt="0"/>
      <dgm:spPr/>
    </dgm:pt>
    <dgm:pt modelId="{08D3BA87-0F85-46E0-934E-9A5CBDB92F48}" type="pres">
      <dgm:prSet presAssocID="{2818652D-AEA7-4505-A4F3-64E9E1DFFDD1}" presName="accentRepeatNode" presStyleLbl="solidFgAcc1" presStyleIdx="2" presStyleCnt="5"/>
      <dgm:spPr/>
    </dgm:pt>
    <dgm:pt modelId="{E5A6162F-6BE9-4A95-AA39-700C2F283477}" type="pres">
      <dgm:prSet presAssocID="{5D44F745-EB78-44C5-86AE-5728030D00DB}" presName="text_4" presStyleLbl="node1" presStyleIdx="3" presStyleCnt="5">
        <dgm:presLayoutVars>
          <dgm:bulletEnabled val="1"/>
        </dgm:presLayoutVars>
      </dgm:prSet>
      <dgm:spPr/>
      <dgm:t>
        <a:bodyPr/>
        <a:lstStyle/>
        <a:p>
          <a:endParaRPr lang="zh-TW" altLang="en-US"/>
        </a:p>
      </dgm:t>
    </dgm:pt>
    <dgm:pt modelId="{27E20F86-CBC8-4F3B-93F0-46AAA536FE87}" type="pres">
      <dgm:prSet presAssocID="{5D44F745-EB78-44C5-86AE-5728030D00DB}" presName="accent_4" presStyleCnt="0"/>
      <dgm:spPr/>
    </dgm:pt>
    <dgm:pt modelId="{25821B06-D560-40E5-AC52-12A1E04C7D52}" type="pres">
      <dgm:prSet presAssocID="{5D44F745-EB78-44C5-86AE-5728030D00DB}" presName="accentRepeatNode" presStyleLbl="solidFgAcc1" presStyleIdx="3" presStyleCnt="5"/>
      <dgm:spPr/>
    </dgm:pt>
    <dgm:pt modelId="{9E6A8BD3-AD8B-4521-82ED-97F8405B0728}" type="pres">
      <dgm:prSet presAssocID="{86B3B162-0C3E-4B9E-ACA4-368358E5D62D}" presName="text_5" presStyleLbl="node1" presStyleIdx="4" presStyleCnt="5">
        <dgm:presLayoutVars>
          <dgm:bulletEnabled val="1"/>
        </dgm:presLayoutVars>
      </dgm:prSet>
      <dgm:spPr/>
      <dgm:t>
        <a:bodyPr/>
        <a:lstStyle/>
        <a:p>
          <a:endParaRPr lang="zh-TW" altLang="en-US"/>
        </a:p>
      </dgm:t>
    </dgm:pt>
    <dgm:pt modelId="{1D76537C-9CFD-4EB1-AC28-2D413D8DBEBB}" type="pres">
      <dgm:prSet presAssocID="{86B3B162-0C3E-4B9E-ACA4-368358E5D62D}" presName="accent_5" presStyleCnt="0"/>
      <dgm:spPr/>
    </dgm:pt>
    <dgm:pt modelId="{5C3C01E3-04D1-49CA-896B-F7FCC2C4E505}" type="pres">
      <dgm:prSet presAssocID="{86B3B162-0C3E-4B9E-ACA4-368358E5D62D}" presName="accentRepeatNode" presStyleLbl="solidFgAcc1" presStyleIdx="4" presStyleCnt="5"/>
      <dgm:spPr/>
    </dgm:pt>
  </dgm:ptLst>
  <dgm:cxnLst>
    <dgm:cxn modelId="{17EF7C3D-340E-412D-9E99-41B3EC6BAC6B}" type="presOf" srcId="{4BB34EA4-0B8F-4116-B3DF-CAFB5CE9C875}" destId="{7419055D-AD61-444E-BA03-C264C9617384}" srcOrd="0" destOrd="0" presId="urn:microsoft.com/office/officeart/2008/layout/VerticalCurvedList"/>
    <dgm:cxn modelId="{1BD39E94-A437-48BD-9847-8C4E3E1C891A}" srcId="{4BB34EA4-0B8F-4116-B3DF-CAFB5CE9C875}" destId="{66DE77BE-427E-4429-8283-9DADFA27970D}" srcOrd="1" destOrd="0" parTransId="{D021940D-051D-4860-9330-65106890E72A}" sibTransId="{F5C59DB0-4615-420D-9FA8-EB4027C90E5C}"/>
    <dgm:cxn modelId="{3A4E2CDD-52E0-4231-B7A7-D47565592D8A}" type="presOf" srcId="{66DE77BE-427E-4429-8283-9DADFA27970D}" destId="{D68A37CB-1EE4-4E07-A972-7C3D4074F0F6}" srcOrd="0" destOrd="0" presId="urn:microsoft.com/office/officeart/2008/layout/VerticalCurvedList"/>
    <dgm:cxn modelId="{3512A526-6707-46B5-B9B1-8BED077BD3EC}" srcId="{4BB34EA4-0B8F-4116-B3DF-CAFB5CE9C875}" destId="{2818652D-AEA7-4505-A4F3-64E9E1DFFDD1}" srcOrd="2" destOrd="0" parTransId="{DA1424A3-A0CD-4488-ABE9-FC8585C4FCC6}" sibTransId="{4043E539-34C5-490E-B711-2994F056B4D8}"/>
    <dgm:cxn modelId="{FE96BC8B-5557-413C-8109-32F8505506F0}" type="presOf" srcId="{2818652D-AEA7-4505-A4F3-64E9E1DFFDD1}" destId="{92E50302-5FBA-44F8-B655-CDA54B04ACF5}" srcOrd="0" destOrd="0" presId="urn:microsoft.com/office/officeart/2008/layout/VerticalCurvedList"/>
    <dgm:cxn modelId="{6780A47C-B81E-4608-9198-78FC96BC2990}" srcId="{4BB34EA4-0B8F-4116-B3DF-CAFB5CE9C875}" destId="{86B3B162-0C3E-4B9E-ACA4-368358E5D62D}" srcOrd="4" destOrd="0" parTransId="{1BCBA13D-D245-4A93-A62B-F1FC7307150C}" sibTransId="{00CBFC67-72E6-47C0-A7B5-2139613A8322}"/>
    <dgm:cxn modelId="{DD9FCC96-1EEE-4F29-9930-D7927C7B8867}" srcId="{4BB34EA4-0B8F-4116-B3DF-CAFB5CE9C875}" destId="{8201C16F-6A95-462F-BC45-4A349FFB5141}" srcOrd="0" destOrd="0" parTransId="{A0874CF4-8B53-465E-ABD0-CBF454916297}" sibTransId="{BB4BFE9F-EEA5-424D-8331-646DEA461D1D}"/>
    <dgm:cxn modelId="{4BA2D76A-9BD3-4232-AD28-11FD3F8D39B5}" srcId="{4BB34EA4-0B8F-4116-B3DF-CAFB5CE9C875}" destId="{5D44F745-EB78-44C5-86AE-5728030D00DB}" srcOrd="3" destOrd="0" parTransId="{B13A6C3E-A299-4B94-81C4-AADAA00B20C1}" sibTransId="{0289C078-7CC7-43CF-A3F7-F6D515519D5A}"/>
    <dgm:cxn modelId="{75504D5E-2BF8-4D33-8CD8-4ACE79E36E37}" type="presOf" srcId="{8201C16F-6A95-462F-BC45-4A349FFB5141}" destId="{6317C92A-4BA7-4670-840C-2DC3F4F82A6B}" srcOrd="0" destOrd="0" presId="urn:microsoft.com/office/officeart/2008/layout/VerticalCurvedList"/>
    <dgm:cxn modelId="{239B8988-FA3B-42FC-83DF-6D873B679FBB}" type="presOf" srcId="{BB4BFE9F-EEA5-424D-8331-646DEA461D1D}" destId="{98ADF2FC-A776-4571-A451-E4756435B7D5}" srcOrd="0" destOrd="0" presId="urn:microsoft.com/office/officeart/2008/layout/VerticalCurvedList"/>
    <dgm:cxn modelId="{7E7E085B-EC0F-42DD-80B7-23411D6A4D4A}" type="presOf" srcId="{86B3B162-0C3E-4B9E-ACA4-368358E5D62D}" destId="{9E6A8BD3-AD8B-4521-82ED-97F8405B0728}" srcOrd="0" destOrd="0" presId="urn:microsoft.com/office/officeart/2008/layout/VerticalCurvedList"/>
    <dgm:cxn modelId="{2C89ABCB-810B-4820-A9D2-9A7E075B2B11}" type="presOf" srcId="{5D44F745-EB78-44C5-86AE-5728030D00DB}" destId="{E5A6162F-6BE9-4A95-AA39-700C2F283477}" srcOrd="0" destOrd="0" presId="urn:microsoft.com/office/officeart/2008/layout/VerticalCurvedList"/>
    <dgm:cxn modelId="{524426E7-C1BE-4414-BDE5-511E6F17C2AB}" type="presParOf" srcId="{7419055D-AD61-444E-BA03-C264C9617384}" destId="{1AF1B3F9-F58D-42A6-B9C6-F23F4EC3048A}" srcOrd="0" destOrd="0" presId="urn:microsoft.com/office/officeart/2008/layout/VerticalCurvedList"/>
    <dgm:cxn modelId="{A35424F6-8C45-4310-B7F3-6DD106D6C725}" type="presParOf" srcId="{1AF1B3F9-F58D-42A6-B9C6-F23F4EC3048A}" destId="{68730A55-07E4-46D8-9E3C-46C72B071681}" srcOrd="0" destOrd="0" presId="urn:microsoft.com/office/officeart/2008/layout/VerticalCurvedList"/>
    <dgm:cxn modelId="{0D373648-9EA0-447F-8162-D4A84943127E}" type="presParOf" srcId="{68730A55-07E4-46D8-9E3C-46C72B071681}" destId="{71264DE7-6457-4B82-98F1-4EB8A7A059C6}" srcOrd="0" destOrd="0" presId="urn:microsoft.com/office/officeart/2008/layout/VerticalCurvedList"/>
    <dgm:cxn modelId="{1057FE78-4CF4-488B-A1D6-5C47886198BF}" type="presParOf" srcId="{68730A55-07E4-46D8-9E3C-46C72B071681}" destId="{98ADF2FC-A776-4571-A451-E4756435B7D5}" srcOrd="1" destOrd="0" presId="urn:microsoft.com/office/officeart/2008/layout/VerticalCurvedList"/>
    <dgm:cxn modelId="{886A6579-7766-4A35-8057-AC150DC5DEC4}" type="presParOf" srcId="{68730A55-07E4-46D8-9E3C-46C72B071681}" destId="{790C2455-7CE0-4CF3-B2AC-91C0FB850665}" srcOrd="2" destOrd="0" presId="urn:microsoft.com/office/officeart/2008/layout/VerticalCurvedList"/>
    <dgm:cxn modelId="{8FB36546-CA81-471B-A8DA-9B1EA38F2711}" type="presParOf" srcId="{68730A55-07E4-46D8-9E3C-46C72B071681}" destId="{B85C33E6-4AE0-4055-8AC5-63B48C3C5CB6}" srcOrd="3" destOrd="0" presId="urn:microsoft.com/office/officeart/2008/layout/VerticalCurvedList"/>
    <dgm:cxn modelId="{3E22FFBB-81C1-4AA3-88D5-573B9F7E5306}" type="presParOf" srcId="{1AF1B3F9-F58D-42A6-B9C6-F23F4EC3048A}" destId="{6317C92A-4BA7-4670-840C-2DC3F4F82A6B}" srcOrd="1" destOrd="0" presId="urn:microsoft.com/office/officeart/2008/layout/VerticalCurvedList"/>
    <dgm:cxn modelId="{464AD0C8-89E0-46D5-91ED-3DC297A6C42A}" type="presParOf" srcId="{1AF1B3F9-F58D-42A6-B9C6-F23F4EC3048A}" destId="{3E01D069-35D9-493E-8970-EE1FB1BA11D8}" srcOrd="2" destOrd="0" presId="urn:microsoft.com/office/officeart/2008/layout/VerticalCurvedList"/>
    <dgm:cxn modelId="{02DE757E-DB93-498B-8DCF-ECC69DCC1DAF}" type="presParOf" srcId="{3E01D069-35D9-493E-8970-EE1FB1BA11D8}" destId="{C06E49A3-66B2-47A8-B88A-2D8FF96CB76B}" srcOrd="0" destOrd="0" presId="urn:microsoft.com/office/officeart/2008/layout/VerticalCurvedList"/>
    <dgm:cxn modelId="{731BEC4F-62F3-4BBE-A02E-6AF62C4A4E69}" type="presParOf" srcId="{1AF1B3F9-F58D-42A6-B9C6-F23F4EC3048A}" destId="{D68A37CB-1EE4-4E07-A972-7C3D4074F0F6}" srcOrd="3" destOrd="0" presId="urn:microsoft.com/office/officeart/2008/layout/VerticalCurvedList"/>
    <dgm:cxn modelId="{68D0FDA4-8C8A-4529-B036-BC198505F064}" type="presParOf" srcId="{1AF1B3F9-F58D-42A6-B9C6-F23F4EC3048A}" destId="{17B863B1-4D57-481E-98D8-F7FEDB1C0E31}" srcOrd="4" destOrd="0" presId="urn:microsoft.com/office/officeart/2008/layout/VerticalCurvedList"/>
    <dgm:cxn modelId="{69DCF75C-2FED-4320-B8E2-18C80EED9BC7}" type="presParOf" srcId="{17B863B1-4D57-481E-98D8-F7FEDB1C0E31}" destId="{7BDB3428-D2B7-4BDB-B37F-51A3DE2FBFCA}" srcOrd="0" destOrd="0" presId="urn:microsoft.com/office/officeart/2008/layout/VerticalCurvedList"/>
    <dgm:cxn modelId="{3610CDF4-124A-41F3-80D4-B94AB9B21285}" type="presParOf" srcId="{1AF1B3F9-F58D-42A6-B9C6-F23F4EC3048A}" destId="{92E50302-5FBA-44F8-B655-CDA54B04ACF5}" srcOrd="5" destOrd="0" presId="urn:microsoft.com/office/officeart/2008/layout/VerticalCurvedList"/>
    <dgm:cxn modelId="{4FF68FED-926A-4243-900A-0B72ACA4CEA4}" type="presParOf" srcId="{1AF1B3F9-F58D-42A6-B9C6-F23F4EC3048A}" destId="{6371C187-BCCE-491D-955D-B032140302B6}" srcOrd="6" destOrd="0" presId="urn:microsoft.com/office/officeart/2008/layout/VerticalCurvedList"/>
    <dgm:cxn modelId="{CBF4D7FD-816A-4106-9F32-56023D52E5FC}" type="presParOf" srcId="{6371C187-BCCE-491D-955D-B032140302B6}" destId="{08D3BA87-0F85-46E0-934E-9A5CBDB92F48}" srcOrd="0" destOrd="0" presId="urn:microsoft.com/office/officeart/2008/layout/VerticalCurvedList"/>
    <dgm:cxn modelId="{0B9D4253-C120-4CE9-B99D-2537EFF0698D}" type="presParOf" srcId="{1AF1B3F9-F58D-42A6-B9C6-F23F4EC3048A}" destId="{E5A6162F-6BE9-4A95-AA39-700C2F283477}" srcOrd="7" destOrd="0" presId="urn:microsoft.com/office/officeart/2008/layout/VerticalCurvedList"/>
    <dgm:cxn modelId="{77D26ABC-CC2D-41AB-BD1F-B88698F9ADF4}" type="presParOf" srcId="{1AF1B3F9-F58D-42A6-B9C6-F23F4EC3048A}" destId="{27E20F86-CBC8-4F3B-93F0-46AAA536FE87}" srcOrd="8" destOrd="0" presId="urn:microsoft.com/office/officeart/2008/layout/VerticalCurvedList"/>
    <dgm:cxn modelId="{4B39D203-17C9-4159-9C0A-50019E28DFAA}" type="presParOf" srcId="{27E20F86-CBC8-4F3B-93F0-46AAA536FE87}" destId="{25821B06-D560-40E5-AC52-12A1E04C7D52}" srcOrd="0" destOrd="0" presId="urn:microsoft.com/office/officeart/2008/layout/VerticalCurvedList"/>
    <dgm:cxn modelId="{19658351-8C1A-4D7A-88C2-0C4BC46E9DF7}" type="presParOf" srcId="{1AF1B3F9-F58D-42A6-B9C6-F23F4EC3048A}" destId="{9E6A8BD3-AD8B-4521-82ED-97F8405B0728}" srcOrd="9" destOrd="0" presId="urn:microsoft.com/office/officeart/2008/layout/VerticalCurvedList"/>
    <dgm:cxn modelId="{44361D87-E6DB-4049-B286-77CA0DDE9883}" type="presParOf" srcId="{1AF1B3F9-F58D-42A6-B9C6-F23F4EC3048A}" destId="{1D76537C-9CFD-4EB1-AC28-2D413D8DBEBB}" srcOrd="10" destOrd="0" presId="urn:microsoft.com/office/officeart/2008/layout/VerticalCurvedList"/>
    <dgm:cxn modelId="{06F90BF9-A2CF-4CAA-95B6-F0C1D07AF88E}" type="presParOf" srcId="{1D76537C-9CFD-4EB1-AC28-2D413D8DBEBB}" destId="{5C3C01E3-04D1-49CA-896B-F7FCC2C4E50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F13284-84A6-49BA-AC37-E411A0B31796}" type="doc">
      <dgm:prSet loTypeId="urn:microsoft.com/office/officeart/2005/8/layout/hierarchy6" loCatId="hierarchy" qsTypeId="urn:microsoft.com/office/officeart/2005/8/quickstyle/simple2" qsCatId="simple" csTypeId="urn:microsoft.com/office/officeart/2005/8/colors/accent1_1" csCatId="accent1" phldr="1"/>
      <dgm:spPr/>
      <dgm:t>
        <a:bodyPr/>
        <a:lstStyle/>
        <a:p>
          <a:endParaRPr lang="zh-TW" altLang="en-US"/>
        </a:p>
      </dgm:t>
    </dgm:pt>
    <dgm:pt modelId="{99CC2754-49F9-48E2-944C-70B71B3E02E7}">
      <dgm:prSet phldrT="[文字]" custT="1"/>
      <dgm:spPr>
        <a:ln w="44450"/>
      </dgm:spPr>
      <dgm:t>
        <a:bodyPr/>
        <a:lstStyle/>
        <a:p>
          <a:r>
            <a:rPr lang="zh-TW" altLang="en-US" sz="1400" dirty="0">
              <a:latin typeface="標楷體" panose="03000509000000000000" pitchFamily="65" charset="-120"/>
              <a:ea typeface="標楷體" panose="03000509000000000000" pitchFamily="65" charset="-120"/>
            </a:rPr>
            <a:t>保險公司查詢後</a:t>
          </a:r>
          <a:endParaRPr lang="en-US" altLang="zh-TW" sz="1400" dirty="0">
            <a:latin typeface="標楷體" panose="03000509000000000000" pitchFamily="65" charset="-120"/>
            <a:ea typeface="標楷體" panose="03000509000000000000" pitchFamily="65" charset="-120"/>
          </a:endParaRPr>
        </a:p>
        <a:p>
          <a:r>
            <a:rPr lang="zh-TW" altLang="en-US" sz="1400" dirty="0">
              <a:latin typeface="標楷體" panose="03000509000000000000" pitchFamily="65" charset="-120"/>
              <a:ea typeface="標楷體" panose="03000509000000000000" pitchFamily="65" charset="-120"/>
            </a:rPr>
            <a:t>需</a:t>
          </a:r>
          <a:r>
            <a:rPr lang="zh-TW" altLang="en-US" sz="1400" dirty="0">
              <a:solidFill>
                <a:srgbClr val="FF0000"/>
              </a:solidFill>
              <a:latin typeface="標楷體" panose="03000509000000000000" pitchFamily="65" charset="-120"/>
              <a:ea typeface="標楷體" panose="03000509000000000000" pitchFamily="65" charset="-120"/>
            </a:rPr>
            <a:t>新增</a:t>
          </a:r>
          <a:r>
            <a:rPr lang="zh-TW" altLang="en-US" sz="1400" dirty="0">
              <a:latin typeface="標楷體" panose="03000509000000000000" pitchFamily="65" charset="-120"/>
              <a:ea typeface="標楷體" panose="03000509000000000000" pitchFamily="65" charset="-120"/>
            </a:rPr>
            <a:t>再保人代碼</a:t>
          </a:r>
        </a:p>
      </dgm:t>
    </dgm:pt>
    <dgm:pt modelId="{CA797DFC-950A-4AE6-96CA-625C3D6825F0}" type="parTrans" cxnId="{C2EB866A-A6E0-4F37-8B7E-1C0DD8BE13D4}">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1C8C51AA-6BFB-4B6D-9F50-CA8563DA1A4A}" type="sibTrans" cxnId="{C2EB866A-A6E0-4F37-8B7E-1C0DD8BE13D4}">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A14B4E4C-ADF0-497F-9C26-AC666BA7AA3D}">
      <dgm:prSet phldrT="[文字]" custT="1"/>
      <dgm:spPr>
        <a:ln w="44450"/>
      </dgm:spPr>
      <dgm:t>
        <a:bodyPr/>
        <a:lstStyle/>
        <a:p>
          <a:r>
            <a:rPr lang="zh-TW" altLang="en-US" sz="1400">
              <a:latin typeface="標楷體" panose="03000509000000000000" pitchFamily="65" charset="-120"/>
              <a:ea typeface="標楷體" panose="03000509000000000000" pitchFamily="65" charset="-120"/>
            </a:rPr>
            <a:t>系統上提出</a:t>
          </a:r>
          <a:r>
            <a:rPr lang="zh-TW" altLang="en-US" sz="1400">
              <a:solidFill>
                <a:srgbClr val="FF0000"/>
              </a:solidFill>
              <a:latin typeface="標楷體" panose="03000509000000000000" pitchFamily="65" charset="-120"/>
              <a:ea typeface="標楷體" panose="03000509000000000000" pitchFamily="65" charset="-120"/>
            </a:rPr>
            <a:t>新增</a:t>
          </a:r>
          <a:r>
            <a:rPr lang="zh-TW" altLang="en-US" sz="1400">
              <a:latin typeface="標楷體" panose="03000509000000000000" pitchFamily="65" charset="-120"/>
              <a:ea typeface="標楷體" panose="03000509000000000000" pitchFamily="65" charset="-120"/>
            </a:rPr>
            <a:t>申請</a:t>
          </a:r>
        </a:p>
      </dgm:t>
    </dgm:pt>
    <dgm:pt modelId="{BCF59DC3-20B6-4C2E-8CD6-BA2236DE56BF}" type="parTrans" cxnId="{A0390F3F-E975-4B0B-B774-88BB74653B7A}">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976CAF8B-AE18-4B82-8AD0-851B3BD2D6BF}" type="sibTrans" cxnId="{A0390F3F-E975-4B0B-B774-88BB74653B7A}">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F68073B1-7EBF-4457-B526-BBD8BC46F03B}">
      <dgm:prSet phldrT="[文字]" custT="1"/>
      <dgm:spPr>
        <a:ln w="44450">
          <a:solidFill>
            <a:schemeClr val="accent4">
              <a:lumMod val="75000"/>
            </a:schemeClr>
          </a:solidFill>
        </a:ln>
      </dgm:spPr>
      <dgm:t>
        <a:bodyPr/>
        <a:lstStyle/>
        <a:p>
          <a:r>
            <a:rPr lang="zh-TW" altLang="en-US" sz="1400">
              <a:latin typeface="標楷體" panose="03000509000000000000" pitchFamily="65" charset="-120"/>
              <a:ea typeface="標楷體" panose="03000509000000000000" pitchFamily="65" charset="-120"/>
            </a:rPr>
            <a:t>產險公會</a:t>
          </a:r>
          <a:r>
            <a:rPr lang="zh-TW" altLang="en-US" sz="1400">
              <a:solidFill>
                <a:srgbClr val="FF0000"/>
              </a:solidFill>
              <a:latin typeface="標楷體" panose="03000509000000000000" pitchFamily="65" charset="-120"/>
              <a:ea typeface="標楷體" panose="03000509000000000000" pitchFamily="65" charset="-120"/>
            </a:rPr>
            <a:t>初審</a:t>
          </a:r>
          <a:endParaRPr lang="en-US" altLang="zh-TW" sz="1400">
            <a:solidFill>
              <a:srgbClr val="FF0000"/>
            </a:solidFill>
            <a:latin typeface="標楷體" panose="03000509000000000000" pitchFamily="65" charset="-120"/>
            <a:ea typeface="標楷體" panose="03000509000000000000" pitchFamily="65" charset="-120"/>
          </a:endParaRPr>
        </a:p>
        <a:p>
          <a:r>
            <a:rPr lang="en-US" altLang="zh-TW" sz="1400">
              <a:latin typeface="標楷體" panose="03000509000000000000" pitchFamily="65" charset="-120"/>
              <a:ea typeface="標楷體" panose="03000509000000000000" pitchFamily="65" charset="-120"/>
            </a:rPr>
            <a:t>(</a:t>
          </a:r>
          <a:r>
            <a:rPr lang="zh-TW" altLang="en-US" sz="1400">
              <a:latin typeface="標楷體" panose="03000509000000000000" pitchFamily="65" charset="-120"/>
              <a:ea typeface="標楷體" panose="03000509000000000000" pitchFamily="65" charset="-120"/>
            </a:rPr>
            <a:t>針對所填再保資訊</a:t>
          </a:r>
          <a:r>
            <a:rPr lang="en-US" altLang="zh-TW" sz="1400">
              <a:latin typeface="標楷體" panose="03000509000000000000" pitchFamily="65" charset="-120"/>
              <a:ea typeface="標楷體" panose="03000509000000000000" pitchFamily="65" charset="-120"/>
            </a:rPr>
            <a:t>)</a:t>
          </a:r>
          <a:endParaRPr lang="zh-TW" altLang="en-US" sz="1400" i="1">
            <a:latin typeface="標楷體" panose="03000509000000000000" pitchFamily="65" charset="-120"/>
            <a:ea typeface="標楷體" panose="03000509000000000000" pitchFamily="65" charset="-120"/>
          </a:endParaRPr>
        </a:p>
      </dgm:t>
    </dgm:pt>
    <dgm:pt modelId="{5BC7BD33-211F-4B52-A2C8-2C92C80DB4AC}" type="parTrans" cxnId="{2C5379D9-F1FF-42F5-AEB0-B1B6BC05CA3E}">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85AF4AA6-23F4-4A1C-B52C-34B80ABA386D}" type="sibTrans" cxnId="{2C5379D9-F1FF-42F5-AEB0-B1B6BC05CA3E}">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7B3F4B34-D7DA-4075-9B68-59B0DE7601D4}">
      <dgm:prSet phldrT="[文字]" custT="1"/>
      <dgm:spPr>
        <a:ln w="44450"/>
      </dgm:spPr>
      <dgm:t>
        <a:bodyPr/>
        <a:lstStyle/>
        <a:p>
          <a:r>
            <a:rPr lang="zh-TW" altLang="en-US" sz="1400">
              <a:latin typeface="標楷體" panose="03000509000000000000" pitchFamily="65" charset="-120"/>
              <a:ea typeface="標楷體" panose="03000509000000000000" pitchFamily="65" charset="-120"/>
            </a:rPr>
            <a:t>保發中心</a:t>
          </a:r>
          <a:r>
            <a:rPr lang="zh-TW" altLang="en-US" sz="1400">
              <a:solidFill>
                <a:srgbClr val="FF0000"/>
              </a:solidFill>
              <a:latin typeface="標楷體" panose="03000509000000000000" pitchFamily="65" charset="-120"/>
              <a:ea typeface="標楷體" panose="03000509000000000000" pitchFamily="65" charset="-120"/>
            </a:rPr>
            <a:t>複核</a:t>
          </a:r>
          <a:endParaRPr lang="en-US" altLang="zh-TW" sz="1400">
            <a:solidFill>
              <a:srgbClr val="FF0000"/>
            </a:solidFill>
            <a:latin typeface="標楷體" panose="03000509000000000000" pitchFamily="65" charset="-120"/>
            <a:ea typeface="標楷體" panose="03000509000000000000" pitchFamily="65" charset="-120"/>
          </a:endParaRPr>
        </a:p>
        <a:p>
          <a:r>
            <a:rPr lang="en-US" altLang="zh-TW" sz="1400">
              <a:latin typeface="標楷體" panose="03000509000000000000" pitchFamily="65" charset="-120"/>
              <a:ea typeface="標楷體" panose="03000509000000000000" pitchFamily="65" charset="-120"/>
            </a:rPr>
            <a:t>(</a:t>
          </a:r>
          <a:r>
            <a:rPr lang="zh-TW" altLang="en-US" sz="1400">
              <a:latin typeface="標楷體" panose="03000509000000000000" pitchFamily="65" charset="-120"/>
              <a:ea typeface="標楷體" panose="03000509000000000000" pitchFamily="65" charset="-120"/>
            </a:rPr>
            <a:t>針對編碼邏輯</a:t>
          </a:r>
          <a:r>
            <a:rPr lang="en-US" altLang="zh-TW" sz="1400">
              <a:latin typeface="標楷體" panose="03000509000000000000" pitchFamily="65" charset="-120"/>
              <a:ea typeface="標楷體" panose="03000509000000000000" pitchFamily="65" charset="-120"/>
            </a:rPr>
            <a:t>)</a:t>
          </a:r>
          <a:endParaRPr lang="zh-TW" altLang="en-US" sz="1400" i="1">
            <a:latin typeface="標楷體" panose="03000509000000000000" pitchFamily="65" charset="-120"/>
            <a:ea typeface="標楷體" panose="03000509000000000000" pitchFamily="65" charset="-120"/>
          </a:endParaRPr>
        </a:p>
      </dgm:t>
    </dgm:pt>
    <dgm:pt modelId="{E8DF651E-AA08-46A1-81F5-C0D2E0608D94}" type="parTrans" cxnId="{EA6463C4-156D-4496-B4FC-3CBDF23152E1}">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8E715E76-D5AA-47EF-AD2B-9E416E9D264A}" type="sibTrans" cxnId="{EA6463C4-156D-4496-B4FC-3CBDF23152E1}">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DDC4FC32-91A4-4851-B3AE-A2EC501B33B4}">
      <dgm:prSet phldrT="[文字]" custT="1"/>
      <dgm:spPr>
        <a:ln w="44450">
          <a:solidFill>
            <a:srgbClr val="92D050"/>
          </a:solidFill>
        </a:ln>
      </dgm:spPr>
      <dgm:t>
        <a:bodyPr/>
        <a:lstStyle/>
        <a:p>
          <a:r>
            <a:rPr lang="zh-TW" altLang="en-US" sz="1400">
              <a:latin typeface="標楷體" panose="03000509000000000000" pitchFamily="65" charset="-120"/>
              <a:ea typeface="標楷體" panose="03000509000000000000" pitchFamily="65" charset="-120"/>
            </a:rPr>
            <a:t>審核確認並通知</a:t>
          </a:r>
        </a:p>
      </dgm:t>
    </dgm:pt>
    <dgm:pt modelId="{82E1EF1A-DD28-46E0-BA14-00A771829F19}" type="parTrans" cxnId="{5EF29A6F-AB82-4898-B14D-21A318A78DDA}">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156D6654-182B-4C16-97CF-8B6D81AD9846}" type="sibTrans" cxnId="{5EF29A6F-AB82-4898-B14D-21A318A78DDA}">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F296349B-F1EB-43A1-A042-623123223A3B}">
      <dgm:prSet phldrT="[文字]" custT="1"/>
      <dgm:spPr>
        <a:ln w="44450">
          <a:solidFill>
            <a:schemeClr val="accent3"/>
          </a:solidFill>
        </a:ln>
      </dgm:spPr>
      <dgm:t>
        <a:bodyPr/>
        <a:lstStyle/>
        <a:p>
          <a:r>
            <a:rPr lang="zh-TW" altLang="en-US" sz="1400">
              <a:latin typeface="標楷體" panose="03000509000000000000" pitchFamily="65" charset="-120"/>
              <a:ea typeface="標楷體" panose="03000509000000000000" pitchFamily="65" charset="-120"/>
            </a:rPr>
            <a:t>公司資料庫已有代碼</a:t>
          </a:r>
        </a:p>
      </dgm:t>
    </dgm:pt>
    <dgm:pt modelId="{474B87EA-1A95-4B3D-B2CB-5ADD1945F18E}" type="parTrans" cxnId="{9D2F7D6D-7E45-4DA4-82BF-9914785806F4}">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4CFC3EE6-9C46-4484-8D52-EC55F3E053E4}" type="sibTrans" cxnId="{9D2F7D6D-7E45-4DA4-82BF-9914785806F4}">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5E75E8CD-902F-41D6-991B-801FAC7E7676}">
      <dgm:prSet phldrT="[文字]" custT="1"/>
      <dgm:spPr>
        <a:ln w="44450">
          <a:solidFill>
            <a:srgbClr val="92D050"/>
          </a:solidFill>
        </a:ln>
      </dgm:spPr>
      <dgm:t>
        <a:bodyPr/>
        <a:lstStyle/>
        <a:p>
          <a:r>
            <a:rPr lang="zh-TW" altLang="en-US" sz="1400">
              <a:latin typeface="標楷體" panose="03000509000000000000" pitchFamily="65" charset="-120"/>
              <a:ea typeface="標楷體" panose="03000509000000000000" pitchFamily="65" charset="-120"/>
            </a:rPr>
            <a:t>系統新增代碼</a:t>
          </a:r>
        </a:p>
      </dgm:t>
    </dgm:pt>
    <dgm:pt modelId="{DE928EC3-D5DB-43F0-8FBC-464AE1F9164F}" type="parTrans" cxnId="{E13CAD2D-D5F9-4A8F-9E41-1DF0D7080CB0}">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F79738D4-5659-43AA-B0BD-969F92D8F3A5}" type="sibTrans" cxnId="{E13CAD2D-D5F9-4A8F-9E41-1DF0D7080CB0}">
      <dgm:prSet/>
      <dgm:spPr/>
      <dgm:t>
        <a:bodyPr/>
        <a:lstStyle/>
        <a:p>
          <a:endParaRPr lang="zh-TW" altLang="en-US" sz="1400">
            <a:solidFill>
              <a:schemeClr val="tx1">
                <a:lumMod val="95000"/>
                <a:lumOff val="5000"/>
              </a:schemeClr>
            </a:solidFill>
            <a:latin typeface="標楷體" panose="03000509000000000000" pitchFamily="65" charset="-120"/>
            <a:ea typeface="標楷體" panose="03000509000000000000" pitchFamily="65" charset="-120"/>
          </a:endParaRPr>
        </a:p>
      </dgm:t>
    </dgm:pt>
    <dgm:pt modelId="{9405D898-45CB-40AD-9AF7-ECCD601799B8}" type="pres">
      <dgm:prSet presAssocID="{C5F13284-84A6-49BA-AC37-E411A0B31796}" presName="mainComposite" presStyleCnt="0">
        <dgm:presLayoutVars>
          <dgm:chPref val="1"/>
          <dgm:dir/>
          <dgm:animOne val="branch"/>
          <dgm:animLvl val="lvl"/>
          <dgm:resizeHandles val="exact"/>
        </dgm:presLayoutVars>
      </dgm:prSet>
      <dgm:spPr/>
      <dgm:t>
        <a:bodyPr/>
        <a:lstStyle/>
        <a:p>
          <a:endParaRPr lang="zh-TW" altLang="en-US"/>
        </a:p>
      </dgm:t>
    </dgm:pt>
    <dgm:pt modelId="{EC0EFC76-7BBE-4E00-9303-A1B886C49578}" type="pres">
      <dgm:prSet presAssocID="{C5F13284-84A6-49BA-AC37-E411A0B31796}" presName="hierFlow" presStyleCnt="0"/>
      <dgm:spPr/>
    </dgm:pt>
    <dgm:pt modelId="{FBF5EFAC-AA8A-41D8-AA72-B18ADE08B7B4}" type="pres">
      <dgm:prSet presAssocID="{C5F13284-84A6-49BA-AC37-E411A0B31796}" presName="hierChild1" presStyleCnt="0">
        <dgm:presLayoutVars>
          <dgm:chPref val="1"/>
          <dgm:animOne val="branch"/>
          <dgm:animLvl val="lvl"/>
        </dgm:presLayoutVars>
      </dgm:prSet>
      <dgm:spPr/>
    </dgm:pt>
    <dgm:pt modelId="{D5200041-7E7C-4833-AAB7-1442EB040269}" type="pres">
      <dgm:prSet presAssocID="{99CC2754-49F9-48E2-944C-70B71B3E02E7}" presName="Name14" presStyleCnt="0"/>
      <dgm:spPr/>
    </dgm:pt>
    <dgm:pt modelId="{58750232-0BAD-4915-BC6A-A81AD6EFB020}" type="pres">
      <dgm:prSet presAssocID="{99CC2754-49F9-48E2-944C-70B71B3E02E7}" presName="level1Shape" presStyleLbl="node0" presStyleIdx="0" presStyleCnt="1" custScaleX="239196">
        <dgm:presLayoutVars>
          <dgm:chPref val="3"/>
        </dgm:presLayoutVars>
      </dgm:prSet>
      <dgm:spPr/>
      <dgm:t>
        <a:bodyPr/>
        <a:lstStyle/>
        <a:p>
          <a:endParaRPr lang="zh-TW" altLang="en-US"/>
        </a:p>
      </dgm:t>
    </dgm:pt>
    <dgm:pt modelId="{86062647-495A-4D8F-A0D8-8676DFFAF9B1}" type="pres">
      <dgm:prSet presAssocID="{99CC2754-49F9-48E2-944C-70B71B3E02E7}" presName="hierChild2" presStyleCnt="0"/>
      <dgm:spPr/>
    </dgm:pt>
    <dgm:pt modelId="{E82FF0B3-7999-4313-A0E2-EAAD5B4C0F5E}" type="pres">
      <dgm:prSet presAssocID="{BCF59DC3-20B6-4C2E-8CD6-BA2236DE56BF}" presName="Name19" presStyleLbl="parChTrans1D2" presStyleIdx="0" presStyleCnt="1"/>
      <dgm:spPr/>
      <dgm:t>
        <a:bodyPr/>
        <a:lstStyle/>
        <a:p>
          <a:endParaRPr lang="zh-TW" altLang="en-US"/>
        </a:p>
      </dgm:t>
    </dgm:pt>
    <dgm:pt modelId="{E0D5E793-4D63-4EBD-8CCA-7F15C3FB0484}" type="pres">
      <dgm:prSet presAssocID="{A14B4E4C-ADF0-497F-9C26-AC666BA7AA3D}" presName="Name21" presStyleCnt="0"/>
      <dgm:spPr/>
    </dgm:pt>
    <dgm:pt modelId="{A77358D6-D212-4947-92CC-AF20C9D81067}" type="pres">
      <dgm:prSet presAssocID="{A14B4E4C-ADF0-497F-9C26-AC666BA7AA3D}" presName="level2Shape" presStyleLbl="node2" presStyleIdx="0" presStyleCnt="1" custScaleX="239196"/>
      <dgm:spPr/>
      <dgm:t>
        <a:bodyPr/>
        <a:lstStyle/>
        <a:p>
          <a:endParaRPr lang="zh-TW" altLang="en-US"/>
        </a:p>
      </dgm:t>
    </dgm:pt>
    <dgm:pt modelId="{6F9342FD-7D76-46F1-A863-FADB1375CCE6}" type="pres">
      <dgm:prSet presAssocID="{A14B4E4C-ADF0-497F-9C26-AC666BA7AA3D}" presName="hierChild3" presStyleCnt="0"/>
      <dgm:spPr/>
    </dgm:pt>
    <dgm:pt modelId="{DD8359E7-2B80-4945-A2EF-583F095B775D}" type="pres">
      <dgm:prSet presAssocID="{5BC7BD33-211F-4B52-A2C8-2C92C80DB4AC}" presName="Name19" presStyleLbl="parChTrans1D3" presStyleIdx="0" presStyleCnt="1"/>
      <dgm:spPr/>
      <dgm:t>
        <a:bodyPr/>
        <a:lstStyle/>
        <a:p>
          <a:endParaRPr lang="zh-TW" altLang="en-US"/>
        </a:p>
      </dgm:t>
    </dgm:pt>
    <dgm:pt modelId="{6F7E247A-3D03-4A40-AFBC-DE9CEEE1C8AA}" type="pres">
      <dgm:prSet presAssocID="{F68073B1-7EBF-4457-B526-BBD8BC46F03B}" presName="Name21" presStyleCnt="0"/>
      <dgm:spPr/>
    </dgm:pt>
    <dgm:pt modelId="{8E1ACB82-0961-4DF8-BD1C-9090CEEAE966}" type="pres">
      <dgm:prSet presAssocID="{F68073B1-7EBF-4457-B526-BBD8BC46F03B}" presName="level2Shape" presStyleLbl="node3" presStyleIdx="0" presStyleCnt="1" custScaleX="239196"/>
      <dgm:spPr/>
      <dgm:t>
        <a:bodyPr/>
        <a:lstStyle/>
        <a:p>
          <a:endParaRPr lang="zh-TW" altLang="en-US"/>
        </a:p>
      </dgm:t>
    </dgm:pt>
    <dgm:pt modelId="{5A417715-F280-4A60-A19C-EAF7AEB8A713}" type="pres">
      <dgm:prSet presAssocID="{F68073B1-7EBF-4457-B526-BBD8BC46F03B}" presName="hierChild3" presStyleCnt="0"/>
      <dgm:spPr/>
    </dgm:pt>
    <dgm:pt modelId="{6510CD1F-5E8E-4745-8853-DCB38FA9EFF1}" type="pres">
      <dgm:prSet presAssocID="{E8DF651E-AA08-46A1-81F5-C0D2E0608D94}" presName="Name19" presStyleLbl="parChTrans1D4" presStyleIdx="0" presStyleCnt="4"/>
      <dgm:spPr/>
      <dgm:t>
        <a:bodyPr/>
        <a:lstStyle/>
        <a:p>
          <a:endParaRPr lang="zh-TW" altLang="en-US"/>
        </a:p>
      </dgm:t>
    </dgm:pt>
    <dgm:pt modelId="{A8263BC8-8DE8-4BD6-860F-364E604142C7}" type="pres">
      <dgm:prSet presAssocID="{7B3F4B34-D7DA-4075-9B68-59B0DE7601D4}" presName="Name21" presStyleCnt="0"/>
      <dgm:spPr/>
    </dgm:pt>
    <dgm:pt modelId="{2FAB6C80-0711-4B99-85F9-B8CDDE75C52E}" type="pres">
      <dgm:prSet presAssocID="{7B3F4B34-D7DA-4075-9B68-59B0DE7601D4}" presName="level2Shape" presStyleLbl="node4" presStyleIdx="0" presStyleCnt="4" custScaleX="239196"/>
      <dgm:spPr/>
      <dgm:t>
        <a:bodyPr/>
        <a:lstStyle/>
        <a:p>
          <a:endParaRPr lang="zh-TW" altLang="en-US"/>
        </a:p>
      </dgm:t>
    </dgm:pt>
    <dgm:pt modelId="{C3465386-EB1D-4EFC-9AE8-DA0BC7C42B98}" type="pres">
      <dgm:prSet presAssocID="{7B3F4B34-D7DA-4075-9B68-59B0DE7601D4}" presName="hierChild3" presStyleCnt="0"/>
      <dgm:spPr/>
    </dgm:pt>
    <dgm:pt modelId="{81317A1A-C0BA-4F9A-910B-31908355EABA}" type="pres">
      <dgm:prSet presAssocID="{82E1EF1A-DD28-46E0-BA14-00A771829F19}" presName="Name19" presStyleLbl="parChTrans1D4" presStyleIdx="1" presStyleCnt="4"/>
      <dgm:spPr/>
      <dgm:t>
        <a:bodyPr/>
        <a:lstStyle/>
        <a:p>
          <a:endParaRPr lang="zh-TW" altLang="en-US"/>
        </a:p>
      </dgm:t>
    </dgm:pt>
    <dgm:pt modelId="{93042343-253D-4D19-BC84-197B0522968A}" type="pres">
      <dgm:prSet presAssocID="{DDC4FC32-91A4-4851-B3AE-A2EC501B33B4}" presName="Name21" presStyleCnt="0"/>
      <dgm:spPr/>
    </dgm:pt>
    <dgm:pt modelId="{243443AE-5DBF-4B4F-BD49-73186DA38FEE}" type="pres">
      <dgm:prSet presAssocID="{DDC4FC32-91A4-4851-B3AE-A2EC501B33B4}" presName="level2Shape" presStyleLbl="node4" presStyleIdx="1" presStyleCnt="4" custScaleX="239196"/>
      <dgm:spPr/>
      <dgm:t>
        <a:bodyPr/>
        <a:lstStyle/>
        <a:p>
          <a:endParaRPr lang="zh-TW" altLang="en-US"/>
        </a:p>
      </dgm:t>
    </dgm:pt>
    <dgm:pt modelId="{3D6E5089-CF94-4E3B-A2CD-5855613A7846}" type="pres">
      <dgm:prSet presAssocID="{DDC4FC32-91A4-4851-B3AE-A2EC501B33B4}" presName="hierChild3" presStyleCnt="0"/>
      <dgm:spPr/>
    </dgm:pt>
    <dgm:pt modelId="{14A5C4F1-2A53-46A2-9A2C-0FCD127E0C89}" type="pres">
      <dgm:prSet presAssocID="{474B87EA-1A95-4B3D-B2CB-5ADD1945F18E}" presName="Name19" presStyleLbl="parChTrans1D4" presStyleIdx="2" presStyleCnt="4"/>
      <dgm:spPr/>
      <dgm:t>
        <a:bodyPr/>
        <a:lstStyle/>
        <a:p>
          <a:endParaRPr lang="zh-TW" altLang="en-US"/>
        </a:p>
      </dgm:t>
    </dgm:pt>
    <dgm:pt modelId="{AC4A5868-B29F-430B-A5A7-13C8CA8538D3}" type="pres">
      <dgm:prSet presAssocID="{F296349B-F1EB-43A1-A042-623123223A3B}" presName="Name21" presStyleCnt="0"/>
      <dgm:spPr/>
    </dgm:pt>
    <dgm:pt modelId="{3F2231BF-A5CF-454F-84E4-F639A316244F}" type="pres">
      <dgm:prSet presAssocID="{F296349B-F1EB-43A1-A042-623123223A3B}" presName="level2Shape" presStyleLbl="node4" presStyleIdx="2" presStyleCnt="4" custScaleX="239196"/>
      <dgm:spPr/>
      <dgm:t>
        <a:bodyPr/>
        <a:lstStyle/>
        <a:p>
          <a:endParaRPr lang="zh-TW" altLang="en-US"/>
        </a:p>
      </dgm:t>
    </dgm:pt>
    <dgm:pt modelId="{BDBE2388-50E7-4F5D-AD05-0EBCCF7BED26}" type="pres">
      <dgm:prSet presAssocID="{F296349B-F1EB-43A1-A042-623123223A3B}" presName="hierChild3" presStyleCnt="0"/>
      <dgm:spPr/>
    </dgm:pt>
    <dgm:pt modelId="{E4A9EF52-F5C4-4AC5-B0D3-BFC60AF7AF88}" type="pres">
      <dgm:prSet presAssocID="{DE928EC3-D5DB-43F0-8FBC-464AE1F9164F}" presName="Name19" presStyleLbl="parChTrans1D4" presStyleIdx="3" presStyleCnt="4"/>
      <dgm:spPr/>
      <dgm:t>
        <a:bodyPr/>
        <a:lstStyle/>
        <a:p>
          <a:endParaRPr lang="zh-TW" altLang="en-US"/>
        </a:p>
      </dgm:t>
    </dgm:pt>
    <dgm:pt modelId="{E5CA47D4-8CEC-44E1-9209-FD2CEED1BFA5}" type="pres">
      <dgm:prSet presAssocID="{5E75E8CD-902F-41D6-991B-801FAC7E7676}" presName="Name21" presStyleCnt="0"/>
      <dgm:spPr/>
    </dgm:pt>
    <dgm:pt modelId="{9373F904-2E04-4E74-9E4C-9CBAF9728376}" type="pres">
      <dgm:prSet presAssocID="{5E75E8CD-902F-41D6-991B-801FAC7E7676}" presName="level2Shape" presStyleLbl="node4" presStyleIdx="3" presStyleCnt="4" custScaleX="280952"/>
      <dgm:spPr/>
      <dgm:t>
        <a:bodyPr/>
        <a:lstStyle/>
        <a:p>
          <a:endParaRPr lang="zh-TW" altLang="en-US"/>
        </a:p>
      </dgm:t>
    </dgm:pt>
    <dgm:pt modelId="{9771C557-28BB-4EDC-A289-155E19B62FCF}" type="pres">
      <dgm:prSet presAssocID="{5E75E8CD-902F-41D6-991B-801FAC7E7676}" presName="hierChild3" presStyleCnt="0"/>
      <dgm:spPr/>
    </dgm:pt>
    <dgm:pt modelId="{F268F60A-7FA5-4AFE-8939-AFA8757BE451}" type="pres">
      <dgm:prSet presAssocID="{C5F13284-84A6-49BA-AC37-E411A0B31796}" presName="bgShapesFlow" presStyleCnt="0"/>
      <dgm:spPr/>
    </dgm:pt>
  </dgm:ptLst>
  <dgm:cxnLst>
    <dgm:cxn modelId="{52E6ABC2-CBE1-4958-BAC8-26CEE2109CD1}" type="presOf" srcId="{5E75E8CD-902F-41D6-991B-801FAC7E7676}" destId="{9373F904-2E04-4E74-9E4C-9CBAF9728376}" srcOrd="0" destOrd="0" presId="urn:microsoft.com/office/officeart/2005/8/layout/hierarchy6"/>
    <dgm:cxn modelId="{C2EB866A-A6E0-4F37-8B7E-1C0DD8BE13D4}" srcId="{C5F13284-84A6-49BA-AC37-E411A0B31796}" destId="{99CC2754-49F9-48E2-944C-70B71B3E02E7}" srcOrd="0" destOrd="0" parTransId="{CA797DFC-950A-4AE6-96CA-625C3D6825F0}" sibTransId="{1C8C51AA-6BFB-4B6D-9F50-CA8563DA1A4A}"/>
    <dgm:cxn modelId="{AA240B48-8D38-42EF-8A5E-0B5FA8FA626D}" type="presOf" srcId="{7B3F4B34-D7DA-4075-9B68-59B0DE7601D4}" destId="{2FAB6C80-0711-4B99-85F9-B8CDDE75C52E}" srcOrd="0" destOrd="0" presId="urn:microsoft.com/office/officeart/2005/8/layout/hierarchy6"/>
    <dgm:cxn modelId="{A0390F3F-E975-4B0B-B774-88BB74653B7A}" srcId="{99CC2754-49F9-48E2-944C-70B71B3E02E7}" destId="{A14B4E4C-ADF0-497F-9C26-AC666BA7AA3D}" srcOrd="0" destOrd="0" parTransId="{BCF59DC3-20B6-4C2E-8CD6-BA2236DE56BF}" sibTransId="{976CAF8B-AE18-4B82-8AD0-851B3BD2D6BF}"/>
    <dgm:cxn modelId="{EA6463C4-156D-4496-B4FC-3CBDF23152E1}" srcId="{F68073B1-7EBF-4457-B526-BBD8BC46F03B}" destId="{7B3F4B34-D7DA-4075-9B68-59B0DE7601D4}" srcOrd="0" destOrd="0" parTransId="{E8DF651E-AA08-46A1-81F5-C0D2E0608D94}" sibTransId="{8E715E76-D5AA-47EF-AD2B-9E416E9D264A}"/>
    <dgm:cxn modelId="{91967C16-D367-4280-83E1-2575836C6EE0}" type="presOf" srcId="{DE928EC3-D5DB-43F0-8FBC-464AE1F9164F}" destId="{E4A9EF52-F5C4-4AC5-B0D3-BFC60AF7AF88}" srcOrd="0" destOrd="0" presId="urn:microsoft.com/office/officeart/2005/8/layout/hierarchy6"/>
    <dgm:cxn modelId="{D5207283-2A06-4D54-A4BE-10663FC53450}" type="presOf" srcId="{DDC4FC32-91A4-4851-B3AE-A2EC501B33B4}" destId="{243443AE-5DBF-4B4F-BD49-73186DA38FEE}" srcOrd="0" destOrd="0" presId="urn:microsoft.com/office/officeart/2005/8/layout/hierarchy6"/>
    <dgm:cxn modelId="{2A9AE38B-A653-412A-94AF-674D37A0034E}" type="presOf" srcId="{A14B4E4C-ADF0-497F-9C26-AC666BA7AA3D}" destId="{A77358D6-D212-4947-92CC-AF20C9D81067}" srcOrd="0" destOrd="0" presId="urn:microsoft.com/office/officeart/2005/8/layout/hierarchy6"/>
    <dgm:cxn modelId="{E8AFF5D5-922D-401A-A283-1D49827E7F3B}" type="presOf" srcId="{99CC2754-49F9-48E2-944C-70B71B3E02E7}" destId="{58750232-0BAD-4915-BC6A-A81AD6EFB020}" srcOrd="0" destOrd="0" presId="urn:microsoft.com/office/officeart/2005/8/layout/hierarchy6"/>
    <dgm:cxn modelId="{48F19D12-FEB3-4683-B546-937EABA5BC8D}" type="presOf" srcId="{F68073B1-7EBF-4457-B526-BBD8BC46F03B}" destId="{8E1ACB82-0961-4DF8-BD1C-9090CEEAE966}" srcOrd="0" destOrd="0" presId="urn:microsoft.com/office/officeart/2005/8/layout/hierarchy6"/>
    <dgm:cxn modelId="{A36FF93B-9C54-4CD4-B84D-0382E6BE5B33}" type="presOf" srcId="{E8DF651E-AA08-46A1-81F5-C0D2E0608D94}" destId="{6510CD1F-5E8E-4745-8853-DCB38FA9EFF1}" srcOrd="0" destOrd="0" presId="urn:microsoft.com/office/officeart/2005/8/layout/hierarchy6"/>
    <dgm:cxn modelId="{9D2F7D6D-7E45-4DA4-82BF-9914785806F4}" srcId="{DDC4FC32-91A4-4851-B3AE-A2EC501B33B4}" destId="{F296349B-F1EB-43A1-A042-623123223A3B}" srcOrd="0" destOrd="0" parTransId="{474B87EA-1A95-4B3D-B2CB-5ADD1945F18E}" sibTransId="{4CFC3EE6-9C46-4484-8D52-EC55F3E053E4}"/>
    <dgm:cxn modelId="{1D635ADF-FF9B-49D7-9646-88C32428B187}" type="presOf" srcId="{474B87EA-1A95-4B3D-B2CB-5ADD1945F18E}" destId="{14A5C4F1-2A53-46A2-9A2C-0FCD127E0C89}" srcOrd="0" destOrd="0" presId="urn:microsoft.com/office/officeart/2005/8/layout/hierarchy6"/>
    <dgm:cxn modelId="{D89650A4-74EA-492E-AF67-3B72C86F5E48}" type="presOf" srcId="{82E1EF1A-DD28-46E0-BA14-00A771829F19}" destId="{81317A1A-C0BA-4F9A-910B-31908355EABA}" srcOrd="0" destOrd="0" presId="urn:microsoft.com/office/officeart/2005/8/layout/hierarchy6"/>
    <dgm:cxn modelId="{FA0E3882-52BF-4528-A74F-A9D114B9CF59}" type="presOf" srcId="{F296349B-F1EB-43A1-A042-623123223A3B}" destId="{3F2231BF-A5CF-454F-84E4-F639A316244F}" srcOrd="0" destOrd="0" presId="urn:microsoft.com/office/officeart/2005/8/layout/hierarchy6"/>
    <dgm:cxn modelId="{59B3E7AD-D8A9-4F77-BDE6-69EFAEC9FA4B}" type="presOf" srcId="{C5F13284-84A6-49BA-AC37-E411A0B31796}" destId="{9405D898-45CB-40AD-9AF7-ECCD601799B8}" srcOrd="0" destOrd="0" presId="urn:microsoft.com/office/officeart/2005/8/layout/hierarchy6"/>
    <dgm:cxn modelId="{E13CAD2D-D5F9-4A8F-9E41-1DF0D7080CB0}" srcId="{DDC4FC32-91A4-4851-B3AE-A2EC501B33B4}" destId="{5E75E8CD-902F-41D6-991B-801FAC7E7676}" srcOrd="1" destOrd="0" parTransId="{DE928EC3-D5DB-43F0-8FBC-464AE1F9164F}" sibTransId="{F79738D4-5659-43AA-B0BD-969F92D8F3A5}"/>
    <dgm:cxn modelId="{2C5379D9-F1FF-42F5-AEB0-B1B6BC05CA3E}" srcId="{A14B4E4C-ADF0-497F-9C26-AC666BA7AA3D}" destId="{F68073B1-7EBF-4457-B526-BBD8BC46F03B}" srcOrd="0" destOrd="0" parTransId="{5BC7BD33-211F-4B52-A2C8-2C92C80DB4AC}" sibTransId="{85AF4AA6-23F4-4A1C-B52C-34B80ABA386D}"/>
    <dgm:cxn modelId="{D8A1E0D0-A247-44DF-BA77-AE84A6A6D37E}" type="presOf" srcId="{5BC7BD33-211F-4B52-A2C8-2C92C80DB4AC}" destId="{DD8359E7-2B80-4945-A2EF-583F095B775D}" srcOrd="0" destOrd="0" presId="urn:microsoft.com/office/officeart/2005/8/layout/hierarchy6"/>
    <dgm:cxn modelId="{5EF29A6F-AB82-4898-B14D-21A318A78DDA}" srcId="{7B3F4B34-D7DA-4075-9B68-59B0DE7601D4}" destId="{DDC4FC32-91A4-4851-B3AE-A2EC501B33B4}" srcOrd="0" destOrd="0" parTransId="{82E1EF1A-DD28-46E0-BA14-00A771829F19}" sibTransId="{156D6654-182B-4C16-97CF-8B6D81AD9846}"/>
    <dgm:cxn modelId="{E44EDD6F-0513-42C6-96D6-6D04474140F8}" type="presOf" srcId="{BCF59DC3-20B6-4C2E-8CD6-BA2236DE56BF}" destId="{E82FF0B3-7999-4313-A0E2-EAAD5B4C0F5E}" srcOrd="0" destOrd="0" presId="urn:microsoft.com/office/officeart/2005/8/layout/hierarchy6"/>
    <dgm:cxn modelId="{82ECA687-DCD4-4B44-9D54-2443321EFC30}" type="presParOf" srcId="{9405D898-45CB-40AD-9AF7-ECCD601799B8}" destId="{EC0EFC76-7BBE-4E00-9303-A1B886C49578}" srcOrd="0" destOrd="0" presId="urn:microsoft.com/office/officeart/2005/8/layout/hierarchy6"/>
    <dgm:cxn modelId="{4FD5C5FE-3D7E-422B-9B29-0AD3A5F4258F}" type="presParOf" srcId="{EC0EFC76-7BBE-4E00-9303-A1B886C49578}" destId="{FBF5EFAC-AA8A-41D8-AA72-B18ADE08B7B4}" srcOrd="0" destOrd="0" presId="urn:microsoft.com/office/officeart/2005/8/layout/hierarchy6"/>
    <dgm:cxn modelId="{E573E18E-4525-4DE8-814D-AF5EFCC61F20}" type="presParOf" srcId="{FBF5EFAC-AA8A-41D8-AA72-B18ADE08B7B4}" destId="{D5200041-7E7C-4833-AAB7-1442EB040269}" srcOrd="0" destOrd="0" presId="urn:microsoft.com/office/officeart/2005/8/layout/hierarchy6"/>
    <dgm:cxn modelId="{7E3049F4-17AD-4ABD-866C-EE4D631C09A2}" type="presParOf" srcId="{D5200041-7E7C-4833-AAB7-1442EB040269}" destId="{58750232-0BAD-4915-BC6A-A81AD6EFB020}" srcOrd="0" destOrd="0" presId="urn:microsoft.com/office/officeart/2005/8/layout/hierarchy6"/>
    <dgm:cxn modelId="{4EE5BEDF-7591-46BB-AE74-64748BD03B6A}" type="presParOf" srcId="{D5200041-7E7C-4833-AAB7-1442EB040269}" destId="{86062647-495A-4D8F-A0D8-8676DFFAF9B1}" srcOrd="1" destOrd="0" presId="urn:microsoft.com/office/officeart/2005/8/layout/hierarchy6"/>
    <dgm:cxn modelId="{27A02E37-90E8-48E7-891B-E60C080C000D}" type="presParOf" srcId="{86062647-495A-4D8F-A0D8-8676DFFAF9B1}" destId="{E82FF0B3-7999-4313-A0E2-EAAD5B4C0F5E}" srcOrd="0" destOrd="0" presId="urn:microsoft.com/office/officeart/2005/8/layout/hierarchy6"/>
    <dgm:cxn modelId="{CE0BCF15-53C1-42A8-AD61-1DDE45A22ACE}" type="presParOf" srcId="{86062647-495A-4D8F-A0D8-8676DFFAF9B1}" destId="{E0D5E793-4D63-4EBD-8CCA-7F15C3FB0484}" srcOrd="1" destOrd="0" presId="urn:microsoft.com/office/officeart/2005/8/layout/hierarchy6"/>
    <dgm:cxn modelId="{97802994-238C-400D-BBD5-E719349EACEE}" type="presParOf" srcId="{E0D5E793-4D63-4EBD-8CCA-7F15C3FB0484}" destId="{A77358D6-D212-4947-92CC-AF20C9D81067}" srcOrd="0" destOrd="0" presId="urn:microsoft.com/office/officeart/2005/8/layout/hierarchy6"/>
    <dgm:cxn modelId="{22CB8703-2D02-410B-825A-733AE81FDDEF}" type="presParOf" srcId="{E0D5E793-4D63-4EBD-8CCA-7F15C3FB0484}" destId="{6F9342FD-7D76-46F1-A863-FADB1375CCE6}" srcOrd="1" destOrd="0" presId="urn:microsoft.com/office/officeart/2005/8/layout/hierarchy6"/>
    <dgm:cxn modelId="{5EB8E9EE-75A0-418B-96FF-473D6FD1DF05}" type="presParOf" srcId="{6F9342FD-7D76-46F1-A863-FADB1375CCE6}" destId="{DD8359E7-2B80-4945-A2EF-583F095B775D}" srcOrd="0" destOrd="0" presId="urn:microsoft.com/office/officeart/2005/8/layout/hierarchy6"/>
    <dgm:cxn modelId="{36F43737-F1D0-48CA-955B-5585646B4737}" type="presParOf" srcId="{6F9342FD-7D76-46F1-A863-FADB1375CCE6}" destId="{6F7E247A-3D03-4A40-AFBC-DE9CEEE1C8AA}" srcOrd="1" destOrd="0" presId="urn:microsoft.com/office/officeart/2005/8/layout/hierarchy6"/>
    <dgm:cxn modelId="{42C65CFE-78AB-40AC-827B-CDA77AF802EB}" type="presParOf" srcId="{6F7E247A-3D03-4A40-AFBC-DE9CEEE1C8AA}" destId="{8E1ACB82-0961-4DF8-BD1C-9090CEEAE966}" srcOrd="0" destOrd="0" presId="urn:microsoft.com/office/officeart/2005/8/layout/hierarchy6"/>
    <dgm:cxn modelId="{7BB1806B-8FD7-4B16-9228-8F91AE8D7E78}" type="presParOf" srcId="{6F7E247A-3D03-4A40-AFBC-DE9CEEE1C8AA}" destId="{5A417715-F280-4A60-A19C-EAF7AEB8A713}" srcOrd="1" destOrd="0" presId="urn:microsoft.com/office/officeart/2005/8/layout/hierarchy6"/>
    <dgm:cxn modelId="{36A98DF1-7880-488A-993D-0D1F40B12E27}" type="presParOf" srcId="{5A417715-F280-4A60-A19C-EAF7AEB8A713}" destId="{6510CD1F-5E8E-4745-8853-DCB38FA9EFF1}" srcOrd="0" destOrd="0" presId="urn:microsoft.com/office/officeart/2005/8/layout/hierarchy6"/>
    <dgm:cxn modelId="{08BDA669-8FE4-47A6-8A7E-5B0C9A4DB46A}" type="presParOf" srcId="{5A417715-F280-4A60-A19C-EAF7AEB8A713}" destId="{A8263BC8-8DE8-4BD6-860F-364E604142C7}" srcOrd="1" destOrd="0" presId="urn:microsoft.com/office/officeart/2005/8/layout/hierarchy6"/>
    <dgm:cxn modelId="{2F3518C8-574F-4DB4-BD0C-2419154F0C04}" type="presParOf" srcId="{A8263BC8-8DE8-4BD6-860F-364E604142C7}" destId="{2FAB6C80-0711-4B99-85F9-B8CDDE75C52E}" srcOrd="0" destOrd="0" presId="urn:microsoft.com/office/officeart/2005/8/layout/hierarchy6"/>
    <dgm:cxn modelId="{94DA089A-C302-42D5-895C-C69F5F12118C}" type="presParOf" srcId="{A8263BC8-8DE8-4BD6-860F-364E604142C7}" destId="{C3465386-EB1D-4EFC-9AE8-DA0BC7C42B98}" srcOrd="1" destOrd="0" presId="urn:microsoft.com/office/officeart/2005/8/layout/hierarchy6"/>
    <dgm:cxn modelId="{62742D5A-8A30-4C86-B177-137ED6B043C9}" type="presParOf" srcId="{C3465386-EB1D-4EFC-9AE8-DA0BC7C42B98}" destId="{81317A1A-C0BA-4F9A-910B-31908355EABA}" srcOrd="0" destOrd="0" presId="urn:microsoft.com/office/officeart/2005/8/layout/hierarchy6"/>
    <dgm:cxn modelId="{55B96F1C-DED4-45DE-8806-6A3436F11E8C}" type="presParOf" srcId="{C3465386-EB1D-4EFC-9AE8-DA0BC7C42B98}" destId="{93042343-253D-4D19-BC84-197B0522968A}" srcOrd="1" destOrd="0" presId="urn:microsoft.com/office/officeart/2005/8/layout/hierarchy6"/>
    <dgm:cxn modelId="{A613BED8-2FFB-41B0-844C-0158368B0F08}" type="presParOf" srcId="{93042343-253D-4D19-BC84-197B0522968A}" destId="{243443AE-5DBF-4B4F-BD49-73186DA38FEE}" srcOrd="0" destOrd="0" presId="urn:microsoft.com/office/officeart/2005/8/layout/hierarchy6"/>
    <dgm:cxn modelId="{106E981B-D366-49FA-B7F3-29A3ED351415}" type="presParOf" srcId="{93042343-253D-4D19-BC84-197B0522968A}" destId="{3D6E5089-CF94-4E3B-A2CD-5855613A7846}" srcOrd="1" destOrd="0" presId="urn:microsoft.com/office/officeart/2005/8/layout/hierarchy6"/>
    <dgm:cxn modelId="{0B8FA2B5-46FE-473C-BD71-6425A8629BF8}" type="presParOf" srcId="{3D6E5089-CF94-4E3B-A2CD-5855613A7846}" destId="{14A5C4F1-2A53-46A2-9A2C-0FCD127E0C89}" srcOrd="0" destOrd="0" presId="urn:microsoft.com/office/officeart/2005/8/layout/hierarchy6"/>
    <dgm:cxn modelId="{7719127E-7C5F-4F19-BECE-378BCDF78AE3}" type="presParOf" srcId="{3D6E5089-CF94-4E3B-A2CD-5855613A7846}" destId="{AC4A5868-B29F-430B-A5A7-13C8CA8538D3}" srcOrd="1" destOrd="0" presId="urn:microsoft.com/office/officeart/2005/8/layout/hierarchy6"/>
    <dgm:cxn modelId="{F734FF39-C240-4518-82B0-CE9F22B8F979}" type="presParOf" srcId="{AC4A5868-B29F-430B-A5A7-13C8CA8538D3}" destId="{3F2231BF-A5CF-454F-84E4-F639A316244F}" srcOrd="0" destOrd="0" presId="urn:microsoft.com/office/officeart/2005/8/layout/hierarchy6"/>
    <dgm:cxn modelId="{09102649-9B99-460C-9751-1730BDAE387E}" type="presParOf" srcId="{AC4A5868-B29F-430B-A5A7-13C8CA8538D3}" destId="{BDBE2388-50E7-4F5D-AD05-0EBCCF7BED26}" srcOrd="1" destOrd="0" presId="urn:microsoft.com/office/officeart/2005/8/layout/hierarchy6"/>
    <dgm:cxn modelId="{FFF92CC8-27F4-4AFF-8C9D-4CB3DDA4711E}" type="presParOf" srcId="{3D6E5089-CF94-4E3B-A2CD-5855613A7846}" destId="{E4A9EF52-F5C4-4AC5-B0D3-BFC60AF7AF88}" srcOrd="2" destOrd="0" presId="urn:microsoft.com/office/officeart/2005/8/layout/hierarchy6"/>
    <dgm:cxn modelId="{74B3D8C4-3EA6-46DE-8C0B-1E0D2C65AD9B}" type="presParOf" srcId="{3D6E5089-CF94-4E3B-A2CD-5855613A7846}" destId="{E5CA47D4-8CEC-44E1-9209-FD2CEED1BFA5}" srcOrd="3" destOrd="0" presId="urn:microsoft.com/office/officeart/2005/8/layout/hierarchy6"/>
    <dgm:cxn modelId="{3C31D8C7-5912-418D-8C7D-963A15B553D5}" type="presParOf" srcId="{E5CA47D4-8CEC-44E1-9209-FD2CEED1BFA5}" destId="{9373F904-2E04-4E74-9E4C-9CBAF9728376}" srcOrd="0" destOrd="0" presId="urn:microsoft.com/office/officeart/2005/8/layout/hierarchy6"/>
    <dgm:cxn modelId="{1197CF0F-635B-46D7-9F61-BB88AA27DD2C}" type="presParOf" srcId="{E5CA47D4-8CEC-44E1-9209-FD2CEED1BFA5}" destId="{9771C557-28BB-4EDC-A289-155E19B62FCF}" srcOrd="1" destOrd="0" presId="urn:microsoft.com/office/officeart/2005/8/layout/hierarchy6"/>
    <dgm:cxn modelId="{F060FD8D-9873-4839-BB1F-FFC851C64DC8}" type="presParOf" srcId="{9405D898-45CB-40AD-9AF7-ECCD601799B8}" destId="{F268F60A-7FA5-4AFE-8939-AFA8757BE451}" srcOrd="1" destOrd="0" presId="urn:microsoft.com/office/officeart/2005/8/layout/hierarchy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4D1CBE-06A4-4F39-8F2A-F6476D85EFE7}" type="datetimeFigureOut">
              <a:rPr lang="zh-TW" altLang="en-US" smtClean="0"/>
              <a:t>2019/2/15</a:t>
            </a:fld>
            <a:endParaRPr lang="zh-TW" altLang="en-US"/>
          </a:p>
        </p:txBody>
      </p:sp>
      <p:sp>
        <p:nvSpPr>
          <p:cNvPr id="4" name="投影片圖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BF8EF7-4C3C-4723-8FD4-DEF3FFA3884E}" type="slidenum">
              <a:rPr lang="zh-TW" altLang="en-US" smtClean="0"/>
              <a:t>‹#›</a:t>
            </a:fld>
            <a:endParaRPr lang="zh-TW" altLang="en-US"/>
          </a:p>
        </p:txBody>
      </p:sp>
    </p:spTree>
    <p:extLst>
      <p:ext uri="{BB962C8B-B14F-4D97-AF65-F5344CB8AC3E}">
        <p14:creationId xmlns:p14="http://schemas.microsoft.com/office/powerpoint/2010/main" val="3781362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436563" y="1233488"/>
            <a:ext cx="5924550" cy="3333750"/>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33BB1E1E-0624-4003-9E93-478676C6A816}" type="slidenum">
              <a:rPr lang="zh-TW" altLang="en-US" smtClean="0"/>
              <a:t>3</a:t>
            </a:fld>
            <a:endParaRPr lang="zh-TW" altLang="en-US"/>
          </a:p>
        </p:txBody>
      </p:sp>
    </p:spTree>
    <p:extLst>
      <p:ext uri="{BB962C8B-B14F-4D97-AF65-F5344CB8AC3E}">
        <p14:creationId xmlns:p14="http://schemas.microsoft.com/office/powerpoint/2010/main" val="1020452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436563" y="1233488"/>
            <a:ext cx="5924550" cy="3333750"/>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33BB1E1E-0624-4003-9E93-478676C6A816}" type="slidenum">
              <a:rPr lang="zh-TW" altLang="en-US" smtClean="0"/>
              <a:t>4</a:t>
            </a:fld>
            <a:endParaRPr lang="zh-TW" altLang="en-US"/>
          </a:p>
        </p:txBody>
      </p:sp>
    </p:spTree>
    <p:extLst>
      <p:ext uri="{BB962C8B-B14F-4D97-AF65-F5344CB8AC3E}">
        <p14:creationId xmlns:p14="http://schemas.microsoft.com/office/powerpoint/2010/main" val="3201675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436563" y="1233488"/>
            <a:ext cx="5924550" cy="3333750"/>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33BB1E1E-0624-4003-9E93-478676C6A816}" type="slidenum">
              <a:rPr lang="zh-TW" altLang="en-US" smtClean="0"/>
              <a:t>5</a:t>
            </a:fld>
            <a:endParaRPr lang="zh-TW" altLang="en-US"/>
          </a:p>
        </p:txBody>
      </p:sp>
    </p:spTree>
    <p:extLst>
      <p:ext uri="{BB962C8B-B14F-4D97-AF65-F5344CB8AC3E}">
        <p14:creationId xmlns:p14="http://schemas.microsoft.com/office/powerpoint/2010/main" val="40746695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按一下以編輯母片副標題樣式</a:t>
            </a:r>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F90E28C-11CA-4333-BF44-F24A0266DA1D}" type="slidenum">
              <a:rPr lang="zh-TW" altLang="en-US" smtClean="0"/>
              <a:t>‹#›</a:t>
            </a:fld>
            <a:endParaRPr lang="zh-TW" altLang="en-US"/>
          </a:p>
        </p:txBody>
      </p:sp>
      <p:graphicFrame>
        <p:nvGraphicFramePr>
          <p:cNvPr id="7" name="Object 13"/>
          <p:cNvGraphicFramePr>
            <a:graphicFrameLocks noChangeAspect="1"/>
          </p:cNvGraphicFramePr>
          <p:nvPr userDrawn="1">
            <p:extLst>
              <p:ext uri="{D42A27DB-BD31-4B8C-83A1-F6EECF244321}">
                <p14:modId xmlns:p14="http://schemas.microsoft.com/office/powerpoint/2010/main" val="2109100580"/>
              </p:ext>
            </p:extLst>
          </p:nvPr>
        </p:nvGraphicFramePr>
        <p:xfrm>
          <a:off x="135466" y="6356349"/>
          <a:ext cx="2132796" cy="365125"/>
        </p:xfrm>
        <a:graphic>
          <a:graphicData uri="http://schemas.openxmlformats.org/presentationml/2006/ole">
            <mc:AlternateContent xmlns:mc="http://schemas.openxmlformats.org/markup-compatibility/2006">
              <mc:Choice xmlns:v="urn:schemas-microsoft-com:vml" Requires="v">
                <p:oleObj spid="_x0000_s2074" name="Photo Editor 影像" r:id="rId3" imgW="3505689" imgH="600159" progId="MSPhotoEd.3">
                  <p:embed/>
                </p:oleObj>
              </mc:Choice>
              <mc:Fallback>
                <p:oleObj name="Photo Editor 影像" r:id="rId3" imgW="3505689" imgH="600159"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466" y="6356349"/>
                        <a:ext cx="2132796" cy="365125"/>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1593663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標題及物件">
    <p:spTree>
      <p:nvGrpSpPr>
        <p:cNvPr id="1" name=""/>
        <p:cNvGrpSpPr/>
        <p:nvPr/>
      </p:nvGrpSpPr>
      <p:grpSpPr>
        <a:xfrm>
          <a:off x="0" y="0"/>
          <a:ext cx="0" cy="0"/>
          <a:chOff x="0" y="0"/>
          <a:chExt cx="0" cy="0"/>
        </a:xfrm>
      </p:grpSpPr>
      <p:sp>
        <p:nvSpPr>
          <p:cNvPr id="3" name="內容版面配置區 2"/>
          <p:cNvSpPr>
            <a:spLocks noGrp="1"/>
          </p:cNvSpPr>
          <p:nvPr>
            <p:ph idx="1"/>
          </p:nvPr>
        </p:nvSpPr>
        <p:spPr>
          <a:xfrm>
            <a:off x="838200" y="1825625"/>
            <a:ext cx="10515600" cy="4351338"/>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B114C95-B6D5-4880-90C4-2ED0A17C0554}" type="datetimeFigureOut">
              <a:rPr lang="zh-TW" altLang="en-US" smtClean="0"/>
              <a:t>2019/2/15</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F90E28C-11CA-4333-BF44-F24A0266DA1D}" type="slidenum">
              <a:rPr lang="zh-TW" altLang="en-US" smtClean="0"/>
              <a:t>‹#›</a:t>
            </a:fld>
            <a:endParaRPr lang="zh-TW" altLang="en-US"/>
          </a:p>
        </p:txBody>
      </p:sp>
    </p:spTree>
    <p:extLst>
      <p:ext uri="{BB962C8B-B14F-4D97-AF65-F5344CB8AC3E}">
        <p14:creationId xmlns:p14="http://schemas.microsoft.com/office/powerpoint/2010/main" val="160495350"/>
      </p:ext>
    </p:extLst>
  </p:cSld>
  <p:clrMapOvr>
    <a:masterClrMapping/>
  </p:clrMapOvr>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heme" Target="../theme/theme1.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oleObject" Target="../embeddings/oleObject1.bin"/><Relationship Id="rId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期版面配置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114C95-B6D5-4880-90C4-2ED0A17C0554}" type="datetimeFigureOut">
              <a:rPr lang="zh-TW" altLang="en-US" smtClean="0"/>
              <a:t>2019/2/15</a:t>
            </a:fld>
            <a:endParaRPr lang="zh-TW" altLang="en-US"/>
          </a:p>
        </p:txBody>
      </p:sp>
      <p:sp>
        <p:nvSpPr>
          <p:cNvPr id="5" name="頁尾版面配置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90E28C-11CA-4333-BF44-F24A0266DA1D}" type="slidenum">
              <a:rPr lang="zh-TW" altLang="en-US" smtClean="0"/>
              <a:t>‹#›</a:t>
            </a:fld>
            <a:endParaRPr lang="zh-TW" altLang="en-US"/>
          </a:p>
        </p:txBody>
      </p:sp>
      <p:graphicFrame>
        <p:nvGraphicFramePr>
          <p:cNvPr id="7" name="Object 14"/>
          <p:cNvGraphicFramePr>
            <a:graphicFrameLocks noChangeAspect="1"/>
          </p:cNvGraphicFramePr>
          <p:nvPr userDrawn="1">
            <p:extLst>
              <p:ext uri="{D42A27DB-BD31-4B8C-83A1-F6EECF244321}">
                <p14:modId xmlns:p14="http://schemas.microsoft.com/office/powerpoint/2010/main" val="1897889383"/>
              </p:ext>
            </p:extLst>
          </p:nvPr>
        </p:nvGraphicFramePr>
        <p:xfrm>
          <a:off x="0" y="0"/>
          <a:ext cx="12192000" cy="963386"/>
        </p:xfrm>
        <a:graphic>
          <a:graphicData uri="http://schemas.openxmlformats.org/presentationml/2006/ole">
            <mc:AlternateContent xmlns:mc="http://schemas.openxmlformats.org/markup-compatibility/2006">
              <mc:Choice xmlns:v="urn:schemas-microsoft-com:vml" Requires="v">
                <p:oleObj spid="_x0000_s1060" name="Photo Editor 影像" r:id="rId5" imgW="9647619" imgH="3801006" progId="MSPhotoEd.3">
                  <p:embed/>
                </p:oleObj>
              </mc:Choice>
              <mc:Fallback>
                <p:oleObj name="Photo Editor 影像" r:id="rId5" imgW="9647619" imgH="3801006" progId="MSPhotoEd.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192000" cy="963386"/>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p:spPr>
                  </p:pic>
                </p:oleObj>
              </mc:Fallback>
            </mc:AlternateContent>
          </a:graphicData>
        </a:graphic>
      </p:graphicFrame>
      <p:sp>
        <p:nvSpPr>
          <p:cNvPr id="10" name="文字方塊 9"/>
          <p:cNvSpPr txBox="1"/>
          <p:nvPr userDrawn="1"/>
        </p:nvSpPr>
        <p:spPr>
          <a:xfrm>
            <a:off x="9412578" y="703380"/>
            <a:ext cx="2865665" cy="313932"/>
          </a:xfrm>
          <a:prstGeom prst="rect">
            <a:avLst/>
          </a:prstGeom>
          <a:noFill/>
        </p:spPr>
        <p:txBody>
          <a:bodyPr wrap="square" rtlCol="0" anchor="ctr" anchorCtr="0">
            <a:spAutoFit/>
          </a:bodyPr>
          <a:lstStyle/>
          <a:p>
            <a:pPr algn="ctr">
              <a:lnSpc>
                <a:spcPts val="1600"/>
              </a:lnSpc>
            </a:pPr>
            <a:r>
              <a:rPr lang="en-US" altLang="zh-TW" sz="2000" dirty="0" smtClean="0">
                <a:solidFill>
                  <a:srgbClr val="B39655"/>
                </a:solidFill>
                <a:latin typeface="+mn-lt"/>
                <a:cs typeface="Arial" panose="020B0604020202020204" pitchFamily="34" charset="0"/>
              </a:rPr>
              <a:t>T</a:t>
            </a:r>
            <a:r>
              <a:rPr lang="en-US" altLang="zh-TW" sz="1600" dirty="0" smtClean="0">
                <a:solidFill>
                  <a:schemeClr val="bg2">
                    <a:lumMod val="75000"/>
                  </a:schemeClr>
                </a:solidFill>
                <a:latin typeface="+mn-lt"/>
                <a:cs typeface="Arial" panose="020B0604020202020204" pitchFamily="34" charset="0"/>
              </a:rPr>
              <a:t>AIWAN</a:t>
            </a:r>
            <a:r>
              <a:rPr lang="en-US" altLang="zh-TW" sz="1600" dirty="0" smtClean="0">
                <a:solidFill>
                  <a:schemeClr val="tx1">
                    <a:lumMod val="50000"/>
                    <a:lumOff val="50000"/>
                  </a:schemeClr>
                </a:solidFill>
                <a:latin typeface="+mn-lt"/>
                <a:cs typeface="Arial" panose="020B0604020202020204" pitchFamily="34" charset="0"/>
              </a:rPr>
              <a:t> </a:t>
            </a:r>
            <a:r>
              <a:rPr lang="en-US" altLang="zh-TW" sz="2000" dirty="0" smtClean="0">
                <a:solidFill>
                  <a:srgbClr val="B39655"/>
                </a:solidFill>
                <a:latin typeface="+mn-lt"/>
                <a:cs typeface="Arial" panose="020B0604020202020204" pitchFamily="34" charset="0"/>
              </a:rPr>
              <a:t>I</a:t>
            </a:r>
            <a:r>
              <a:rPr lang="en-US" altLang="zh-TW" sz="1600" dirty="0" smtClean="0">
                <a:solidFill>
                  <a:schemeClr val="bg2">
                    <a:lumMod val="75000"/>
                  </a:schemeClr>
                </a:solidFill>
                <a:latin typeface="+mn-lt"/>
                <a:cs typeface="Arial" panose="020B0604020202020204" pitchFamily="34" charset="0"/>
              </a:rPr>
              <a:t>NSURANCE</a:t>
            </a:r>
            <a:r>
              <a:rPr lang="en-US" altLang="zh-TW" sz="1600" dirty="0" smtClean="0">
                <a:solidFill>
                  <a:schemeClr val="tx1">
                    <a:lumMod val="50000"/>
                    <a:lumOff val="50000"/>
                  </a:schemeClr>
                </a:solidFill>
                <a:latin typeface="+mn-lt"/>
                <a:cs typeface="Arial" panose="020B0604020202020204" pitchFamily="34" charset="0"/>
              </a:rPr>
              <a:t> </a:t>
            </a:r>
            <a:r>
              <a:rPr lang="en-US" altLang="zh-TW" sz="2000" dirty="0" smtClean="0">
                <a:solidFill>
                  <a:srgbClr val="B39655"/>
                </a:solidFill>
                <a:latin typeface="+mn-lt"/>
                <a:cs typeface="Arial" panose="020B0604020202020204" pitchFamily="34" charset="0"/>
              </a:rPr>
              <a:t>I</a:t>
            </a:r>
            <a:r>
              <a:rPr lang="en-US" altLang="zh-TW" sz="1600" dirty="0" smtClean="0">
                <a:solidFill>
                  <a:schemeClr val="bg2">
                    <a:lumMod val="75000"/>
                  </a:schemeClr>
                </a:solidFill>
                <a:latin typeface="+mn-lt"/>
                <a:cs typeface="Arial" panose="020B0604020202020204" pitchFamily="34" charset="0"/>
              </a:rPr>
              <a:t>NSTITUTE</a:t>
            </a:r>
            <a:endParaRPr lang="zh-TW" altLang="en-US" sz="1600" dirty="0">
              <a:solidFill>
                <a:schemeClr val="bg2">
                  <a:lumMod val="75000"/>
                </a:schemeClr>
              </a:solidFill>
              <a:latin typeface="+mn-lt"/>
              <a:cs typeface="Arial" panose="020B0604020202020204" pitchFamily="34" charset="0"/>
            </a:endParaRPr>
          </a:p>
        </p:txBody>
      </p:sp>
      <p:pic>
        <p:nvPicPr>
          <p:cNvPr id="3" name="圖片 2"/>
          <p:cNvPicPr>
            <a:picLocks noChangeAspect="1"/>
          </p:cNvPicPr>
          <p:nvPr userDrawn="1"/>
        </p:nvPicPr>
        <p:blipFill rotWithShape="1">
          <a:blip r:embed="rId7" cstate="print">
            <a:extLst>
              <a:ext uri="{BEBA8EAE-BF5A-486C-A8C5-ECC9F3942E4B}">
                <a14:imgProps xmlns:a14="http://schemas.microsoft.com/office/drawing/2010/main">
                  <a14:imgLayer r:embed="rId8">
                    <a14:imgEffect>
                      <a14:saturation sat="33000"/>
                    </a14:imgEffect>
                    <a14:imgEffect>
                      <a14:brightnessContrast contrast="20000"/>
                    </a14:imgEffect>
                  </a14:imgLayer>
                </a14:imgProps>
              </a:ext>
              <a:ext uri="{28A0092B-C50C-407E-A947-70E740481C1C}">
                <a14:useLocalDpi xmlns:a14="http://schemas.microsoft.com/office/drawing/2010/main" val="0"/>
              </a:ext>
            </a:extLst>
          </a:blip>
          <a:srcRect r="83025"/>
          <a:stretch/>
        </p:blipFill>
        <p:spPr>
          <a:xfrm>
            <a:off x="86243" y="40977"/>
            <a:ext cx="875782" cy="881429"/>
          </a:xfrm>
          <a:prstGeom prst="rect">
            <a:avLst/>
          </a:prstGeom>
          <a:effectLst>
            <a:outerShdw blurRad="50800" dist="38100" dir="5400000" algn="t" rotWithShape="0">
              <a:prstClr val="black">
                <a:alpha val="40000"/>
              </a:prstClr>
            </a:outerShdw>
          </a:effectLst>
        </p:spPr>
      </p:pic>
      <p:sp>
        <p:nvSpPr>
          <p:cNvPr id="8" name="矩形 7"/>
          <p:cNvSpPr/>
          <p:nvPr userDrawn="1"/>
        </p:nvSpPr>
        <p:spPr>
          <a:xfrm>
            <a:off x="0" y="963385"/>
            <a:ext cx="12192000" cy="45719"/>
          </a:xfrm>
          <a:prstGeom prst="rect">
            <a:avLst/>
          </a:prstGeom>
          <a:solidFill>
            <a:srgbClr val="F3EF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1137883682"/>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png"/><Relationship Id="rId7" Type="http://schemas.openxmlformats.org/officeDocument/2006/relationships/diagramQuickStyle" Target="../diagrams/quickStyle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hyperlink" Target="https://fdr.tii.org.tw/tiireiweb/default.aspx" TargetMode="External"/><Relationship Id="rId5" Type="http://schemas.openxmlformats.org/officeDocument/2006/relationships/diagramData" Target="../diagrams/data2.xml"/><Relationship Id="rId10" Type="http://schemas.openxmlformats.org/officeDocument/2006/relationships/image" Target="../media/image6.png"/><Relationship Id="rId4" Type="http://schemas.openxmlformats.org/officeDocument/2006/relationships/image" Target="../media/image5.png"/><Relationship Id="rId9" Type="http://schemas.microsoft.com/office/2007/relationships/diagramDrawing" Target="../diagrams/drawing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mailto:tytseng@tii.org.tw" TargetMode="External"/><Relationship Id="rId4" Type="http://schemas.openxmlformats.org/officeDocument/2006/relationships/hyperlink" Target="mailto:jason.yeh@tii.org.tw"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law.moj.gov.tw/LawClass/LawSingle.aspx?Pcode=G0390002&amp;FLNO=148-1" TargetMode="External"/><Relationship Id="rId2" Type="http://schemas.openxmlformats.org/officeDocument/2006/relationships/hyperlink" Target="http://law.moj.gov.tw/LawClass/LawSingle.aspx?Pcode=G0390002&amp;FLNO=171-1"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law.moj.gov.tw/LawClass/LawSingle.aspx?Pcode=G0390002&amp;FLNO=170-1"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821267" y="1122363"/>
            <a:ext cx="10583333" cy="2387600"/>
          </a:xfrm>
        </p:spPr>
        <p:txBody>
          <a:bodyPr/>
          <a:lstStyle/>
          <a:p>
            <a:r>
              <a:rPr lang="zh-TW" altLang="en-US" sz="4800" dirty="0"/>
              <a:t>「再保險資料報送平台」</a:t>
            </a:r>
            <a:r>
              <a:rPr lang="zh-TW" altLang="en-US" sz="4800" dirty="0" smtClean="0"/>
              <a:t>及</a:t>
            </a:r>
            <a:r>
              <a:rPr lang="en-US" altLang="zh-TW" sz="4800" dirty="0" smtClean="0"/>
              <a:t/>
            </a:r>
            <a:br>
              <a:rPr lang="en-US" altLang="zh-TW" sz="4800" dirty="0" smtClean="0"/>
            </a:br>
            <a:r>
              <a:rPr lang="zh-TW" altLang="en-US" sz="4800" dirty="0" smtClean="0"/>
              <a:t>「</a:t>
            </a:r>
            <a:r>
              <a:rPr lang="zh-TW" altLang="en-US" sz="4800" dirty="0"/>
              <a:t>再保險人代碼申請平台」說明會</a:t>
            </a:r>
          </a:p>
        </p:txBody>
      </p:sp>
      <p:sp>
        <p:nvSpPr>
          <p:cNvPr id="3" name="副標題 2"/>
          <p:cNvSpPr>
            <a:spLocks noGrp="1"/>
          </p:cNvSpPr>
          <p:nvPr>
            <p:ph type="subTitle" idx="1"/>
          </p:nvPr>
        </p:nvSpPr>
        <p:spPr>
          <a:xfrm>
            <a:off x="1524000" y="3602038"/>
            <a:ext cx="9144000" cy="1808162"/>
          </a:xfrm>
        </p:spPr>
        <p:txBody>
          <a:bodyPr/>
          <a:lstStyle/>
          <a:p>
            <a:endParaRPr lang="en-US" altLang="zh-TW" dirty="0" smtClean="0"/>
          </a:p>
          <a:p>
            <a:r>
              <a:rPr lang="zh-TW" altLang="en-US" dirty="0" smtClean="0"/>
              <a:t>財團法人保險事業發展中心</a:t>
            </a:r>
            <a:endParaRPr lang="en-US" altLang="zh-TW" dirty="0"/>
          </a:p>
          <a:p>
            <a:endParaRPr lang="en-US" altLang="zh-TW" sz="2800" dirty="0" smtClean="0"/>
          </a:p>
          <a:p>
            <a:r>
              <a:rPr lang="en-US" altLang="zh-TW" sz="2800" dirty="0" smtClean="0"/>
              <a:t>2019</a:t>
            </a:r>
            <a:r>
              <a:rPr lang="zh-TW" altLang="en-US" sz="2800" dirty="0" smtClean="0"/>
              <a:t>年</a:t>
            </a:r>
            <a:r>
              <a:rPr lang="en-US" altLang="zh-TW" sz="2800" dirty="0" smtClean="0"/>
              <a:t>2</a:t>
            </a:r>
            <a:r>
              <a:rPr lang="zh-TW" altLang="en-US" sz="2800" dirty="0" smtClean="0"/>
              <a:t>月</a:t>
            </a:r>
            <a:r>
              <a:rPr lang="en-US" altLang="zh-TW" sz="2800" dirty="0" smtClean="0"/>
              <a:t>15</a:t>
            </a:r>
            <a:r>
              <a:rPr lang="zh-TW" altLang="en-US" sz="2800" dirty="0" smtClean="0"/>
              <a:t>日</a:t>
            </a:r>
            <a:endParaRPr lang="zh-TW" altLang="en-US" sz="2800" dirty="0"/>
          </a:p>
        </p:txBody>
      </p:sp>
    </p:spTree>
    <p:extLst>
      <p:ext uri="{BB962C8B-B14F-4D97-AF65-F5344CB8AC3E}">
        <p14:creationId xmlns:p14="http://schemas.microsoft.com/office/powerpoint/2010/main" val="1674982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2" name="文字方塊 1"/>
          <p:cNvSpPr txBox="1"/>
          <p:nvPr/>
        </p:nvSpPr>
        <p:spPr>
          <a:xfrm>
            <a:off x="1058333" y="59267"/>
            <a:ext cx="6773334" cy="830997"/>
          </a:xfrm>
          <a:prstGeom prst="rect">
            <a:avLst/>
          </a:prstGeom>
          <a:noFill/>
        </p:spPr>
        <p:txBody>
          <a:bodyPr wrap="square" rtlCol="0">
            <a:spAutoFit/>
          </a:bodyPr>
          <a:lstStyle/>
          <a:p>
            <a:r>
              <a:rPr lang="zh-TW" altLang="en-US" sz="4800" dirty="0" smtClean="0"/>
              <a:t>大綱</a:t>
            </a:r>
            <a:endParaRPr lang="zh-TW" altLang="en-US" sz="4800" dirty="0"/>
          </a:p>
        </p:txBody>
      </p:sp>
      <p:graphicFrame>
        <p:nvGraphicFramePr>
          <p:cNvPr id="4" name="資料庫圖表 3"/>
          <p:cNvGraphicFramePr/>
          <p:nvPr>
            <p:extLst>
              <p:ext uri="{D42A27DB-BD31-4B8C-83A1-F6EECF244321}">
                <p14:modId xmlns:p14="http://schemas.microsoft.com/office/powerpoint/2010/main" val="3514905343"/>
              </p:ext>
            </p:extLst>
          </p:nvPr>
        </p:nvGraphicFramePr>
        <p:xfrm>
          <a:off x="1058333" y="1075267"/>
          <a:ext cx="10016066" cy="57234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字方塊 4"/>
          <p:cNvSpPr txBox="1"/>
          <p:nvPr/>
        </p:nvSpPr>
        <p:spPr>
          <a:xfrm>
            <a:off x="1373907" y="1169664"/>
            <a:ext cx="626533" cy="1107996"/>
          </a:xfrm>
          <a:prstGeom prst="rect">
            <a:avLst/>
          </a:prstGeom>
          <a:noFill/>
        </p:spPr>
        <p:txBody>
          <a:bodyPr wrap="square" rtlCol="0">
            <a:spAutoFit/>
          </a:bodyPr>
          <a:lstStyle/>
          <a:p>
            <a:pPr algn="ctr"/>
            <a:r>
              <a:rPr lang="en-US" altLang="zh-TW" sz="6600" dirty="0" smtClean="0">
                <a:solidFill>
                  <a:srgbClr val="8594B9"/>
                </a:solidFill>
              </a:rPr>
              <a:t>1.</a:t>
            </a:r>
            <a:endParaRPr lang="zh-TW" altLang="en-US" sz="6600" dirty="0">
              <a:solidFill>
                <a:srgbClr val="8594B9"/>
              </a:solidFill>
            </a:endParaRPr>
          </a:p>
        </p:txBody>
      </p:sp>
      <p:sp>
        <p:nvSpPr>
          <p:cNvPr id="6" name="文字方塊 5"/>
          <p:cNvSpPr txBox="1"/>
          <p:nvPr/>
        </p:nvSpPr>
        <p:spPr>
          <a:xfrm>
            <a:off x="1871893" y="2303312"/>
            <a:ext cx="626533" cy="1107996"/>
          </a:xfrm>
          <a:prstGeom prst="rect">
            <a:avLst/>
          </a:prstGeom>
          <a:noFill/>
        </p:spPr>
        <p:txBody>
          <a:bodyPr wrap="square" rtlCol="0">
            <a:spAutoFit/>
          </a:bodyPr>
          <a:lstStyle/>
          <a:p>
            <a:pPr algn="ctr"/>
            <a:r>
              <a:rPr lang="en-US" altLang="zh-TW" sz="6600" dirty="0">
                <a:solidFill>
                  <a:srgbClr val="91ACC3"/>
                </a:solidFill>
              </a:rPr>
              <a:t>2</a:t>
            </a:r>
            <a:r>
              <a:rPr lang="en-US" altLang="zh-TW" sz="6600" dirty="0" smtClean="0">
                <a:solidFill>
                  <a:srgbClr val="91ACC3"/>
                </a:solidFill>
              </a:rPr>
              <a:t>.</a:t>
            </a:r>
            <a:endParaRPr lang="zh-TW" altLang="en-US" sz="6600" dirty="0">
              <a:solidFill>
                <a:srgbClr val="91ACC3"/>
              </a:solidFill>
            </a:endParaRPr>
          </a:p>
        </p:txBody>
      </p:sp>
      <p:sp>
        <p:nvSpPr>
          <p:cNvPr id="7" name="文字方塊 6"/>
          <p:cNvSpPr txBox="1"/>
          <p:nvPr/>
        </p:nvSpPr>
        <p:spPr>
          <a:xfrm>
            <a:off x="2008907" y="3374534"/>
            <a:ext cx="626533" cy="1107996"/>
          </a:xfrm>
          <a:prstGeom prst="rect">
            <a:avLst/>
          </a:prstGeom>
          <a:noFill/>
        </p:spPr>
        <p:txBody>
          <a:bodyPr wrap="square" rtlCol="0">
            <a:spAutoFit/>
          </a:bodyPr>
          <a:lstStyle/>
          <a:p>
            <a:pPr algn="ctr"/>
            <a:r>
              <a:rPr lang="en-US" altLang="zh-TW" sz="6600" dirty="0">
                <a:solidFill>
                  <a:srgbClr val="9DC3CD"/>
                </a:solidFill>
              </a:rPr>
              <a:t>3</a:t>
            </a:r>
            <a:r>
              <a:rPr lang="en-US" altLang="zh-TW" sz="6600" dirty="0" smtClean="0">
                <a:solidFill>
                  <a:srgbClr val="9DC3CD"/>
                </a:solidFill>
              </a:rPr>
              <a:t>.</a:t>
            </a:r>
            <a:endParaRPr lang="zh-TW" altLang="en-US" sz="6600" dirty="0">
              <a:solidFill>
                <a:srgbClr val="9DC3CD"/>
              </a:solidFill>
            </a:endParaRPr>
          </a:p>
        </p:txBody>
      </p:sp>
      <p:sp>
        <p:nvSpPr>
          <p:cNvPr id="8" name="文字方塊 7"/>
          <p:cNvSpPr txBox="1"/>
          <p:nvPr/>
        </p:nvSpPr>
        <p:spPr>
          <a:xfrm>
            <a:off x="1832654" y="4474063"/>
            <a:ext cx="626533" cy="1107996"/>
          </a:xfrm>
          <a:prstGeom prst="rect">
            <a:avLst/>
          </a:prstGeom>
          <a:noFill/>
        </p:spPr>
        <p:txBody>
          <a:bodyPr wrap="square" rtlCol="0">
            <a:spAutoFit/>
          </a:bodyPr>
          <a:lstStyle/>
          <a:p>
            <a:pPr algn="ctr"/>
            <a:r>
              <a:rPr lang="en-US" altLang="zh-TW" sz="6600" dirty="0" smtClean="0">
                <a:solidFill>
                  <a:srgbClr val="AAD6D3"/>
                </a:solidFill>
              </a:rPr>
              <a:t>4.</a:t>
            </a:r>
            <a:endParaRPr lang="zh-TW" altLang="en-US" sz="6600" dirty="0">
              <a:solidFill>
                <a:srgbClr val="AAD6D3"/>
              </a:solidFill>
            </a:endParaRPr>
          </a:p>
        </p:txBody>
      </p:sp>
      <p:sp>
        <p:nvSpPr>
          <p:cNvPr id="13" name="文字方塊 12"/>
          <p:cNvSpPr txBox="1"/>
          <p:nvPr/>
        </p:nvSpPr>
        <p:spPr>
          <a:xfrm>
            <a:off x="1340039" y="5545285"/>
            <a:ext cx="626533" cy="1107996"/>
          </a:xfrm>
          <a:prstGeom prst="rect">
            <a:avLst/>
          </a:prstGeom>
          <a:noFill/>
        </p:spPr>
        <p:txBody>
          <a:bodyPr wrap="square" rtlCol="0">
            <a:spAutoFit/>
          </a:bodyPr>
          <a:lstStyle/>
          <a:p>
            <a:pPr algn="ctr"/>
            <a:r>
              <a:rPr lang="en-US" altLang="zh-TW" sz="6600" dirty="0" smtClean="0">
                <a:solidFill>
                  <a:srgbClr val="B7DED2"/>
                </a:solidFill>
              </a:rPr>
              <a:t>5.</a:t>
            </a:r>
            <a:endParaRPr lang="zh-TW" altLang="en-US" sz="6600" dirty="0">
              <a:solidFill>
                <a:srgbClr val="B7DED2"/>
              </a:solidFill>
            </a:endParaRPr>
          </a:p>
        </p:txBody>
      </p:sp>
    </p:spTree>
    <p:extLst>
      <p:ext uri="{BB962C8B-B14F-4D97-AF65-F5344CB8AC3E}">
        <p14:creationId xmlns:p14="http://schemas.microsoft.com/office/powerpoint/2010/main" val="1913066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999440" y="175241"/>
            <a:ext cx="8889621"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nchor="ctr"/>
          <a:lstStyle>
            <a:lvl1pPr>
              <a:spcBef>
                <a:spcPct val="20000"/>
              </a:spcBef>
              <a:buBlip>
                <a:blip r:embed="rId3"/>
              </a:buBlip>
              <a:defRPr kumimoji="1" sz="3200">
                <a:solidFill>
                  <a:srgbClr val="333333"/>
                </a:solidFill>
                <a:latin typeface="Arial" panose="020B0604020202020204" pitchFamily="34" charset="0"/>
                <a:ea typeface="標楷體" panose="03000509000000000000" pitchFamily="65" charset="-120"/>
              </a:defRPr>
            </a:lvl1pPr>
            <a:lvl2pPr marL="742950" indent="-285750">
              <a:spcBef>
                <a:spcPct val="20000"/>
              </a:spcBef>
              <a:buFont typeface="Webdings" panose="05030102010509060703" pitchFamily="18" charset="2"/>
              <a:buChar char="4"/>
              <a:defRPr kumimoji="1" sz="2800">
                <a:solidFill>
                  <a:srgbClr val="9A6700"/>
                </a:solidFill>
                <a:latin typeface="Arial" panose="020B0604020202020204" pitchFamily="34" charset="0"/>
                <a:ea typeface="標楷體" panose="03000509000000000000" pitchFamily="65" charset="-120"/>
              </a:defRPr>
            </a:lvl2pPr>
            <a:lvl3pPr marL="1143000" indent="-228600">
              <a:spcBef>
                <a:spcPct val="20000"/>
              </a:spcBef>
              <a:buBlip>
                <a:blip r:embed="rId4"/>
              </a:buBlip>
              <a:defRPr kumimoji="1" sz="2400">
                <a:solidFill>
                  <a:srgbClr val="333333"/>
                </a:solidFill>
                <a:latin typeface="Arial" panose="020B0604020202020204" pitchFamily="34" charset="0"/>
                <a:ea typeface="標楷體" panose="03000509000000000000" pitchFamily="65" charset="-120"/>
              </a:defRPr>
            </a:lvl3pPr>
            <a:lvl4pPr marL="1600200" indent="-228600">
              <a:spcBef>
                <a:spcPct val="20000"/>
              </a:spcBef>
              <a:buChar char="–"/>
              <a:defRPr kumimoji="1" sz="2000">
                <a:solidFill>
                  <a:srgbClr val="333333"/>
                </a:solidFill>
                <a:latin typeface="Arial" panose="020B0604020202020204" pitchFamily="34" charset="0"/>
                <a:ea typeface="標楷體" panose="03000509000000000000" pitchFamily="65" charset="-120"/>
              </a:defRPr>
            </a:lvl4pPr>
            <a:lvl5pPr marL="2057400" indent="-228600">
              <a:spcBef>
                <a:spcPct val="20000"/>
              </a:spcBef>
              <a:buClr>
                <a:schemeClr val="tx2"/>
              </a:buClr>
              <a:buChar char="–"/>
              <a:defRPr kumimoji="1" sz="2000">
                <a:solidFill>
                  <a:srgbClr val="333333"/>
                </a:solidFill>
                <a:latin typeface="Arial" panose="020B0604020202020204" pitchFamily="34" charset="0"/>
                <a:ea typeface="標楷體" panose="03000509000000000000" pitchFamily="65" charset="-120"/>
              </a:defRPr>
            </a:lvl5pPr>
            <a:lvl6pPr marL="25146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6pPr>
            <a:lvl7pPr marL="29718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7pPr>
            <a:lvl8pPr marL="34290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8pPr>
            <a:lvl9pPr marL="38862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9pPr>
          </a:lstStyle>
          <a:p>
            <a:pPr>
              <a:spcBef>
                <a:spcPct val="0"/>
              </a:spcBef>
              <a:buNone/>
            </a:pPr>
            <a:r>
              <a:rPr lang="zh-TW" altLang="en-US" sz="4000" b="1" dirty="0">
                <a:solidFill>
                  <a:schemeClr val="tx1"/>
                </a:solidFill>
                <a:latin typeface="微軟正黑體" panose="020B0604030504040204" pitchFamily="34" charset="-120"/>
                <a:ea typeface="微軟正黑體" panose="020B0604030504040204" pitchFamily="34" charset="-120"/>
              </a:rPr>
              <a:t>再</a:t>
            </a:r>
            <a:r>
              <a:rPr lang="zh-TW" altLang="en-US" sz="4000" b="1" dirty="0" smtClean="0">
                <a:solidFill>
                  <a:schemeClr val="tx1"/>
                </a:solidFill>
                <a:latin typeface="微軟正黑體" panose="020B0604030504040204" pitchFamily="34" charset="-120"/>
                <a:ea typeface="微軟正黑體" panose="020B0604030504040204" pitchFamily="34" charset="-120"/>
              </a:rPr>
              <a:t>保險人代碼申請流程</a:t>
            </a:r>
            <a:endParaRPr lang="zh-TW" altLang="en-US" sz="4000" b="1" dirty="0">
              <a:solidFill>
                <a:schemeClr val="tx1"/>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11362268" y="6290733"/>
            <a:ext cx="829733" cy="369332"/>
          </a:xfrm>
          <a:prstGeom prst="rect">
            <a:avLst/>
          </a:prstGeom>
          <a:noFill/>
        </p:spPr>
        <p:txBody>
          <a:bodyPr wrap="square" rtlCol="0">
            <a:spAutoFit/>
          </a:bodyPr>
          <a:lstStyle/>
          <a:p>
            <a:endParaRPr lang="zh-TW" altLang="en-US" dirty="0">
              <a:solidFill>
                <a:srgbClr val="FF0000"/>
              </a:solidFill>
            </a:endParaRPr>
          </a:p>
        </p:txBody>
      </p:sp>
      <p:sp>
        <p:nvSpPr>
          <p:cNvPr id="11" name="投影片編號版面配置區 10"/>
          <p:cNvSpPr>
            <a:spLocks noGrp="1"/>
          </p:cNvSpPr>
          <p:nvPr>
            <p:ph type="sldNum" sz="quarter" idx="4294967295"/>
          </p:nvPr>
        </p:nvSpPr>
        <p:spPr>
          <a:xfrm>
            <a:off x="9382125" y="6337300"/>
            <a:ext cx="2743200" cy="365125"/>
          </a:xfrm>
          <a:prstGeom prst="rect">
            <a:avLst/>
          </a:prstGeom>
        </p:spPr>
        <p:txBody>
          <a:bodyPr/>
          <a:lstStyle/>
          <a:p>
            <a:fld id="{9FA03A52-C0C3-44B3-B66A-9A1ADA086E00}" type="slidenum">
              <a:rPr lang="zh-TW" altLang="en-US" smtClean="0"/>
              <a:t>3</a:t>
            </a:fld>
            <a:endParaRPr lang="zh-TW" altLang="en-US" dirty="0"/>
          </a:p>
        </p:txBody>
      </p:sp>
      <p:sp>
        <p:nvSpPr>
          <p:cNvPr id="4" name="Rectangle 2"/>
          <p:cNvSpPr>
            <a:spLocks noChangeArrowheads="1"/>
          </p:cNvSpPr>
          <p:nvPr/>
        </p:nvSpPr>
        <p:spPr bwMode="auto">
          <a:xfrm>
            <a:off x="203200" y="-1482314"/>
            <a:ext cx="8969777" cy="299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TW" altLang="zh-TW" sz="1800" b="0" i="0" u="none" strike="noStrike" cap="none" normalizeH="0" baseline="0" smtClean="0">
              <a:ln>
                <a:noFill/>
              </a:ln>
              <a:solidFill>
                <a:schemeClr val="tx1"/>
              </a:solidFill>
              <a:effectLst/>
              <a:latin typeface="Arial" panose="020B0604020202020204" pitchFamily="34" charset="0"/>
            </a:endParaRPr>
          </a:p>
        </p:txBody>
      </p:sp>
      <p:graphicFrame>
        <p:nvGraphicFramePr>
          <p:cNvPr id="32" name="資料庫圖表 31"/>
          <p:cNvGraphicFramePr/>
          <p:nvPr>
            <p:extLst>
              <p:ext uri="{D42A27DB-BD31-4B8C-83A1-F6EECF244321}">
                <p14:modId xmlns:p14="http://schemas.microsoft.com/office/powerpoint/2010/main" val="2441819410"/>
              </p:ext>
            </p:extLst>
          </p:nvPr>
        </p:nvGraphicFramePr>
        <p:xfrm>
          <a:off x="6722855" y="1483702"/>
          <a:ext cx="4182212" cy="426736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7" name="圖片 6"/>
          <p:cNvPicPr>
            <a:picLocks noChangeAspect="1"/>
          </p:cNvPicPr>
          <p:nvPr/>
        </p:nvPicPr>
        <p:blipFill rotWithShape="1">
          <a:blip r:embed="rId10"/>
          <a:srcRect t="8519"/>
          <a:stretch/>
        </p:blipFill>
        <p:spPr>
          <a:xfrm>
            <a:off x="338664" y="2142068"/>
            <a:ext cx="5435603" cy="3608996"/>
          </a:xfrm>
          <a:prstGeom prst="rect">
            <a:avLst/>
          </a:prstGeom>
        </p:spPr>
      </p:pic>
      <p:sp>
        <p:nvSpPr>
          <p:cNvPr id="8" name="矩形 7"/>
          <p:cNvSpPr/>
          <p:nvPr/>
        </p:nvSpPr>
        <p:spPr>
          <a:xfrm>
            <a:off x="7438126" y="2989768"/>
            <a:ext cx="2743201" cy="1311299"/>
          </a:xfrm>
          <a:prstGeom prst="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graphicFrame>
        <p:nvGraphicFramePr>
          <p:cNvPr id="14" name="表格 13"/>
          <p:cNvGraphicFramePr>
            <a:graphicFrameLocks noGrp="1"/>
          </p:cNvGraphicFramePr>
          <p:nvPr>
            <p:extLst/>
          </p:nvPr>
        </p:nvGraphicFramePr>
        <p:xfrm>
          <a:off x="338664" y="1081558"/>
          <a:ext cx="5738375" cy="370840"/>
        </p:xfrm>
        <a:graphic>
          <a:graphicData uri="http://schemas.openxmlformats.org/drawingml/2006/table">
            <a:tbl>
              <a:tblPr firstRow="1" bandRow="1">
                <a:tableStyleId>{5C22544A-7EE6-4342-B048-85BDC9FD1C3A}</a:tableStyleId>
              </a:tblPr>
              <a:tblGrid>
                <a:gridCol w="5738375"/>
              </a:tblGrid>
              <a:tr h="370840">
                <a:tc>
                  <a:txBody>
                    <a:bodyPr/>
                    <a:lstStyle/>
                    <a:p>
                      <a:pPr algn="ctr"/>
                      <a:r>
                        <a:rPr lang="zh-TW" altLang="en-US" dirty="0" smtClean="0">
                          <a:solidFill>
                            <a:schemeClr val="tx1"/>
                          </a:solidFill>
                        </a:rPr>
                        <a:t>再保險人代碼申請平台</a:t>
                      </a:r>
                      <a:endParaRPr lang="zh-TW" altLang="en-US" dirty="0">
                        <a:solidFill>
                          <a:schemeClr val="tx1"/>
                        </a:solidFill>
                      </a:endParaRPr>
                    </a:p>
                  </a:txBody>
                  <a:tcPr>
                    <a:lnB w="12700" cap="flat" cmpd="sng" algn="ctr">
                      <a:solidFill>
                        <a:schemeClr val="tx1"/>
                      </a:solidFill>
                      <a:prstDash val="solid"/>
                      <a:round/>
                      <a:headEnd type="none" w="med" len="med"/>
                      <a:tailEnd type="none" w="med" len="med"/>
                    </a:lnB>
                    <a:noFill/>
                  </a:tcPr>
                </a:tc>
              </a:tr>
            </a:tbl>
          </a:graphicData>
        </a:graphic>
      </p:graphicFrame>
      <p:graphicFrame>
        <p:nvGraphicFramePr>
          <p:cNvPr id="39" name="表格 38"/>
          <p:cNvGraphicFramePr>
            <a:graphicFrameLocks noGrp="1"/>
          </p:cNvGraphicFramePr>
          <p:nvPr>
            <p:extLst/>
          </p:nvPr>
        </p:nvGraphicFramePr>
        <p:xfrm>
          <a:off x="6333068" y="1081558"/>
          <a:ext cx="5486400" cy="365760"/>
        </p:xfrm>
        <a:graphic>
          <a:graphicData uri="http://schemas.openxmlformats.org/drawingml/2006/table">
            <a:tbl>
              <a:tblPr firstRow="1" bandRow="1">
                <a:tableStyleId>{5C22544A-7EE6-4342-B048-85BDC9FD1C3A}</a:tableStyleId>
              </a:tblPr>
              <a:tblGrid>
                <a:gridCol w="5486400"/>
              </a:tblGrid>
              <a:tr h="359784">
                <a:tc>
                  <a:txBody>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rPr>
                        <a:t>再保險人代碼申請流程</a:t>
                      </a:r>
                    </a:p>
                  </a:txBody>
                  <a:tcPr>
                    <a:lnB w="12700" cap="flat" cmpd="sng" algn="ctr">
                      <a:solidFill>
                        <a:schemeClr val="tx1"/>
                      </a:solidFill>
                      <a:prstDash val="solid"/>
                      <a:round/>
                      <a:headEnd type="none" w="med" len="med"/>
                      <a:tailEnd type="none" w="med" len="med"/>
                    </a:lnB>
                    <a:noFill/>
                  </a:tcPr>
                </a:tc>
              </a:tr>
            </a:tbl>
          </a:graphicData>
        </a:graphic>
      </p:graphicFrame>
      <p:sp>
        <p:nvSpPr>
          <p:cNvPr id="6" name="文字方塊 5"/>
          <p:cNvSpPr txBox="1"/>
          <p:nvPr/>
        </p:nvSpPr>
        <p:spPr>
          <a:xfrm>
            <a:off x="2513103" y="5860246"/>
            <a:ext cx="7460630" cy="954107"/>
          </a:xfrm>
          <a:prstGeom prst="rect">
            <a:avLst/>
          </a:prstGeom>
          <a:noFill/>
        </p:spPr>
        <p:txBody>
          <a:bodyPr wrap="square" rtlCol="0">
            <a:spAutoFit/>
          </a:bodyPr>
          <a:lstStyle/>
          <a:p>
            <a:pPr marL="171450" indent="-171450">
              <a:buFont typeface="Arial" panose="020B0604020202020204" pitchFamily="34" charset="0"/>
              <a:buChar char="•"/>
            </a:pPr>
            <a:r>
              <a:rPr lang="zh-TW" altLang="en-US" sz="1400" dirty="0" smtClean="0">
                <a:solidFill>
                  <a:srgbClr val="FF0000"/>
                </a:solidFill>
                <a:latin typeface="微軟正黑體" panose="020B0604030504040204" pitchFamily="34" charset="-120"/>
                <a:ea typeface="微軟正黑體" panose="020B0604030504040204" pitchFamily="34" charset="-120"/>
              </a:rPr>
              <a:t>未來會於申請畫面備註再保人資料填寫規則的提醒，如縮寫、</a:t>
            </a:r>
            <a:r>
              <a:rPr lang="en-US" altLang="zh-TW" sz="1400" dirty="0" smtClean="0">
                <a:solidFill>
                  <a:srgbClr val="FF0000"/>
                </a:solidFill>
                <a:latin typeface="微軟正黑體" panose="020B0604030504040204" pitchFamily="34" charset="-120"/>
                <a:ea typeface="微軟正黑體" panose="020B0604030504040204" pitchFamily="34" charset="-120"/>
              </a:rPr>
              <a:t>Lloyd’s</a:t>
            </a:r>
            <a:r>
              <a:rPr lang="zh-TW" altLang="en-US" sz="1400" dirty="0" smtClean="0">
                <a:solidFill>
                  <a:srgbClr val="FF0000"/>
                </a:solidFill>
                <a:latin typeface="微軟正黑體" panose="020B0604030504040204" pitchFamily="34" charset="-120"/>
                <a:ea typeface="微軟正黑體" panose="020B0604030504040204" pitchFamily="34" charset="-120"/>
              </a:rPr>
              <a:t> </a:t>
            </a:r>
            <a:r>
              <a:rPr lang="en-US" altLang="zh-TW" sz="1400" dirty="0" smtClean="0">
                <a:solidFill>
                  <a:srgbClr val="FF0000"/>
                </a:solidFill>
                <a:latin typeface="微軟正黑體" panose="020B0604030504040204" pitchFamily="34" charset="-120"/>
                <a:ea typeface="微軟正黑體" panose="020B0604030504040204" pitchFamily="34" charset="-120"/>
              </a:rPr>
              <a:t>Syndicate</a:t>
            </a:r>
            <a:r>
              <a:rPr lang="zh-TW" altLang="en-US" sz="1400" dirty="0" smtClean="0">
                <a:solidFill>
                  <a:srgbClr val="FF0000"/>
                </a:solidFill>
                <a:latin typeface="微軟正黑體" panose="020B0604030504040204" pitchFamily="34" charset="-120"/>
                <a:ea typeface="微軟正黑體" panose="020B0604030504040204" pitchFamily="34" charset="-120"/>
              </a:rPr>
              <a:t>填法等。</a:t>
            </a:r>
            <a:endParaRPr lang="en-US" altLang="zh-TW" sz="1400" dirty="0" smtClean="0">
              <a:solidFill>
                <a:srgbClr val="FF0000"/>
              </a:solidFill>
              <a:latin typeface="微軟正黑體" panose="020B0604030504040204" pitchFamily="34" charset="-120"/>
              <a:ea typeface="微軟正黑體" panose="020B0604030504040204" pitchFamily="34" charset="-120"/>
            </a:endParaRPr>
          </a:p>
          <a:p>
            <a:pPr marL="171450" indent="-171450">
              <a:buFont typeface="Arial" panose="020B0604020202020204" pitchFamily="34" charset="0"/>
              <a:buChar char="•"/>
            </a:pPr>
            <a:r>
              <a:rPr lang="zh-TW" altLang="en-US" sz="1400" dirty="0" smtClean="0">
                <a:solidFill>
                  <a:srgbClr val="FF0000"/>
                </a:solidFill>
                <a:latin typeface="微軟正黑體" panose="020B0604030504040204" pitchFamily="34" charset="-120"/>
                <a:ea typeface="微軟正黑體" panose="020B0604030504040204" pitchFamily="34" charset="-120"/>
              </a:rPr>
              <a:t>審查頻率本中心將另蒐集公司意見，建議</a:t>
            </a:r>
            <a:r>
              <a:rPr lang="zh-TW" altLang="en-US" sz="1400" dirty="0">
                <a:solidFill>
                  <a:srgbClr val="FF0000"/>
                </a:solidFill>
                <a:latin typeface="微軟正黑體" panose="020B0604030504040204" pitchFamily="34" charset="-120"/>
                <a:ea typeface="微軟正黑體" panose="020B0604030504040204" pitchFamily="34" charset="-120"/>
              </a:rPr>
              <a:t>不低於半年</a:t>
            </a:r>
            <a:r>
              <a:rPr lang="zh-TW" altLang="en-US" sz="1400" dirty="0" smtClean="0">
                <a:solidFill>
                  <a:srgbClr val="FF0000"/>
                </a:solidFill>
                <a:latin typeface="微軟正黑體" panose="020B0604030504040204" pitchFamily="34" charset="-120"/>
                <a:ea typeface="微軟正黑體" panose="020B0604030504040204" pitchFamily="34" charset="-120"/>
              </a:rPr>
              <a:t>一次。</a:t>
            </a:r>
            <a:endParaRPr lang="en-US" altLang="zh-TW" sz="1400" dirty="0">
              <a:solidFill>
                <a:srgbClr val="FF0000"/>
              </a:solidFill>
              <a:latin typeface="微軟正黑體" panose="020B0604030504040204" pitchFamily="34" charset="-120"/>
              <a:ea typeface="微軟正黑體" panose="020B0604030504040204" pitchFamily="34" charset="-120"/>
            </a:endParaRPr>
          </a:p>
          <a:p>
            <a:pPr marL="171450" indent="-171450">
              <a:buFont typeface="Arial" panose="020B0604020202020204" pitchFamily="34" charset="0"/>
              <a:buChar char="•"/>
            </a:pPr>
            <a:r>
              <a:rPr lang="zh-TW" altLang="en-US" sz="1400" dirty="0" smtClean="0">
                <a:solidFill>
                  <a:srgbClr val="FF0000"/>
                </a:solidFill>
                <a:latin typeface="微軟正黑體" panose="020B0604030504040204" pitchFamily="34" charset="-120"/>
                <a:ea typeface="微軟正黑體" panose="020B0604030504040204" pitchFamily="34" charset="-120"/>
              </a:rPr>
              <a:t>再保人代碼編碼規則不同，須請產、壽、再保險業者一同檢視是否符合現行使用</a:t>
            </a:r>
            <a:endParaRPr lang="en-US" altLang="zh-TW" sz="1400" dirty="0">
              <a:solidFill>
                <a:srgbClr val="FF0000"/>
              </a:solidFill>
              <a:latin typeface="微軟正黑體" panose="020B0604030504040204" pitchFamily="34" charset="-120"/>
              <a:ea typeface="微軟正黑體" panose="020B0604030504040204" pitchFamily="34" charset="-120"/>
            </a:endParaRPr>
          </a:p>
          <a:p>
            <a:pPr marL="171450" indent="-171450">
              <a:buFont typeface="Arial" panose="020B0604020202020204" pitchFamily="34" charset="0"/>
              <a:buChar char="•"/>
            </a:pPr>
            <a:r>
              <a:rPr lang="zh-TW" altLang="en-US" sz="1400" dirty="0" smtClean="0">
                <a:solidFill>
                  <a:srgbClr val="FF0000"/>
                </a:solidFill>
                <a:latin typeface="微軟正黑體" panose="020B0604030504040204" pitchFamily="34" charset="-120"/>
                <a:ea typeface="微軟正黑體" panose="020B0604030504040204" pitchFamily="34" charset="-120"/>
              </a:rPr>
              <a:t>再保人代碼涉及壽險業者填報年報資訊</a:t>
            </a:r>
            <a:r>
              <a:rPr lang="en-US" altLang="zh-TW" sz="1400" dirty="0" smtClean="0">
                <a:solidFill>
                  <a:srgbClr val="FF0000"/>
                </a:solidFill>
                <a:latin typeface="微軟正黑體" panose="020B0604030504040204" pitchFamily="34" charset="-120"/>
                <a:ea typeface="微軟正黑體" panose="020B0604030504040204" pitchFamily="34" charset="-120"/>
              </a:rPr>
              <a:t>(</a:t>
            </a:r>
            <a:r>
              <a:rPr lang="zh-TW" altLang="en-US" sz="1400" dirty="0" smtClean="0">
                <a:solidFill>
                  <a:srgbClr val="FF0000"/>
                </a:solidFill>
                <a:latin typeface="微軟正黑體" panose="020B0604030504040204" pitchFamily="34" charset="-120"/>
                <a:ea typeface="微軟正黑體" panose="020B0604030504040204" pitchFamily="34" charset="-120"/>
              </a:rPr>
              <a:t>壽險業者承辦人說明</a:t>
            </a:r>
            <a:r>
              <a:rPr lang="en-US" altLang="zh-TW" sz="1400" dirty="0" smtClean="0">
                <a:solidFill>
                  <a:srgbClr val="FF0000"/>
                </a:solidFill>
                <a:latin typeface="微軟正黑體" panose="020B0604030504040204" pitchFamily="34" charset="-120"/>
                <a:ea typeface="微軟正黑體" panose="020B0604030504040204" pitchFamily="34" charset="-120"/>
              </a:rPr>
              <a:t>)</a:t>
            </a:r>
            <a:endParaRPr lang="zh-TW" altLang="en-US" sz="1400" dirty="0">
              <a:solidFill>
                <a:srgbClr val="FF00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857400" y="1505714"/>
            <a:ext cx="4700902" cy="646331"/>
          </a:xfrm>
          <a:prstGeom prst="rect">
            <a:avLst/>
          </a:prstGeom>
        </p:spPr>
        <p:txBody>
          <a:bodyPr wrap="none">
            <a:spAutoFit/>
          </a:bodyPr>
          <a:lstStyle/>
          <a:p>
            <a:pPr algn="ctr">
              <a:spcAft>
                <a:spcPts val="0"/>
              </a:spcAft>
            </a:pPr>
            <a:r>
              <a:rPr lang="en-US" altLang="zh-TW" u="sng" dirty="0">
                <a:solidFill>
                  <a:srgbClr val="1A3D68"/>
                </a:solidFill>
                <a:latin typeface="微軟正黑體" panose="020B0604030504040204" pitchFamily="34" charset="-120"/>
                <a:ea typeface="微軟正黑體" panose="020B0604030504040204" pitchFamily="34" charset="-120"/>
                <a:cs typeface="新細明體" panose="02020500000000000000" pitchFamily="18" charset="-120"/>
                <a:hlinkClick r:id="rId11"/>
              </a:rPr>
              <a:t>https://</a:t>
            </a:r>
            <a:r>
              <a:rPr lang="en-US" altLang="zh-TW" u="sng" dirty="0" smtClean="0">
                <a:solidFill>
                  <a:srgbClr val="1A3D68"/>
                </a:solidFill>
                <a:latin typeface="微軟正黑體" panose="020B0604030504040204" pitchFamily="34" charset="-120"/>
                <a:ea typeface="微軟正黑體" panose="020B0604030504040204" pitchFamily="34" charset="-120"/>
                <a:cs typeface="新細明體" panose="02020500000000000000" pitchFamily="18" charset="-120"/>
                <a:hlinkClick r:id="rId11"/>
              </a:rPr>
              <a:t>fdr.tii.org.tw/tiireiweb/default.aspx</a:t>
            </a:r>
            <a:endParaRPr lang="en-US" altLang="zh-TW" u="sng" dirty="0" smtClean="0">
              <a:solidFill>
                <a:srgbClr val="1A3D68"/>
              </a:solidFill>
              <a:latin typeface="微軟正黑體" panose="020B0604030504040204" pitchFamily="34" charset="-120"/>
              <a:ea typeface="微軟正黑體" panose="020B0604030504040204" pitchFamily="34" charset="-120"/>
              <a:cs typeface="新細明體" panose="02020500000000000000" pitchFamily="18" charset="-120"/>
            </a:endParaRPr>
          </a:p>
          <a:p>
            <a:pPr algn="ctr">
              <a:spcAft>
                <a:spcPts val="0"/>
              </a:spcAft>
            </a:pPr>
            <a:r>
              <a:rPr lang="en-US" altLang="zh-TW" u="sng" dirty="0" smtClean="0">
                <a:solidFill>
                  <a:srgbClr val="1A3D68"/>
                </a:solidFill>
                <a:latin typeface="微軟正黑體" panose="020B0604030504040204" pitchFamily="34" charset="-120"/>
                <a:ea typeface="微軟正黑體" panose="020B0604030504040204" pitchFamily="34" charset="-120"/>
                <a:cs typeface="新細明體" panose="02020500000000000000" pitchFamily="18" charset="-120"/>
              </a:rPr>
              <a:t>(</a:t>
            </a:r>
            <a:r>
              <a:rPr lang="zh-TW" altLang="en-US" u="sng" dirty="0" smtClean="0">
                <a:solidFill>
                  <a:srgbClr val="1A3D68"/>
                </a:solidFill>
                <a:latin typeface="微軟正黑體" panose="020B0604030504040204" pitchFamily="34" charset="-120"/>
                <a:ea typeface="微軟正黑體" panose="020B0604030504040204" pitchFamily="34" charset="-120"/>
                <a:cs typeface="新細明體" panose="02020500000000000000" pitchFamily="18" charset="-120"/>
              </a:rPr>
              <a:t>以</a:t>
            </a:r>
            <a:r>
              <a:rPr lang="en-US" altLang="zh-TW" u="sng" dirty="0" smtClean="0">
                <a:solidFill>
                  <a:srgbClr val="1A3D68"/>
                </a:solidFill>
                <a:latin typeface="微軟正黑體" panose="020B0604030504040204" pitchFamily="34" charset="-120"/>
                <a:ea typeface="微軟正黑體" panose="020B0604030504040204" pitchFamily="34" charset="-120"/>
                <a:cs typeface="新細明體" panose="02020500000000000000" pitchFamily="18" charset="-120"/>
              </a:rPr>
              <a:t>IE</a:t>
            </a:r>
            <a:r>
              <a:rPr lang="zh-TW" altLang="en-US" u="sng" dirty="0" smtClean="0">
                <a:solidFill>
                  <a:srgbClr val="1A3D68"/>
                </a:solidFill>
                <a:latin typeface="微軟正黑體" panose="020B0604030504040204" pitchFamily="34" charset="-120"/>
                <a:ea typeface="微軟正黑體" panose="020B0604030504040204" pitchFamily="34" charset="-120"/>
                <a:cs typeface="新細明體" panose="02020500000000000000" pitchFamily="18" charset="-120"/>
              </a:rPr>
              <a:t>開啟、需安裝</a:t>
            </a:r>
            <a:r>
              <a:rPr lang="en-US" altLang="zh-TW" u="sng" dirty="0" err="1" smtClean="0">
                <a:solidFill>
                  <a:srgbClr val="1A3D68"/>
                </a:solidFill>
                <a:latin typeface="微軟正黑體" panose="020B0604030504040204" pitchFamily="34" charset="-120"/>
                <a:ea typeface="微軟正黑體" panose="020B0604030504040204" pitchFamily="34" charset="-120"/>
                <a:cs typeface="新細明體" panose="02020500000000000000" pitchFamily="18" charset="-120"/>
              </a:rPr>
              <a:t>Sliverlight</a:t>
            </a:r>
            <a:r>
              <a:rPr lang="zh-TW" altLang="en-US" u="sng" dirty="0" smtClean="0">
                <a:solidFill>
                  <a:srgbClr val="1A3D68"/>
                </a:solidFill>
                <a:latin typeface="微軟正黑體" panose="020B0604030504040204" pitchFamily="34" charset="-120"/>
                <a:ea typeface="微軟正黑體" panose="020B0604030504040204" pitchFamily="34" charset="-120"/>
                <a:cs typeface="新細明體" panose="02020500000000000000" pitchFamily="18" charset="-120"/>
              </a:rPr>
              <a:t>元件</a:t>
            </a:r>
            <a:r>
              <a:rPr lang="en-US" altLang="zh-TW" u="sng" dirty="0" smtClean="0">
                <a:solidFill>
                  <a:srgbClr val="1A3D68"/>
                </a:solidFill>
                <a:latin typeface="微軟正黑體" panose="020B0604030504040204" pitchFamily="34" charset="-120"/>
                <a:ea typeface="微軟正黑體" panose="020B0604030504040204" pitchFamily="34" charset="-120"/>
                <a:cs typeface="新細明體" panose="02020500000000000000" pitchFamily="18" charset="-120"/>
              </a:rPr>
              <a:t>)</a:t>
            </a:r>
            <a:endParaRPr lang="zh-TW" altLang="zh-TW" dirty="0">
              <a:latin typeface="微軟正黑體" panose="020B0604030504040204" pitchFamily="34" charset="-120"/>
              <a:ea typeface="微軟正黑體" panose="020B0604030504040204" pitchFamily="34" charset="-120"/>
              <a:cs typeface="新細明體" panose="02020500000000000000" pitchFamily="18" charset="-120"/>
            </a:endParaRPr>
          </a:p>
        </p:txBody>
      </p:sp>
      <p:cxnSp>
        <p:nvCxnSpPr>
          <p:cNvPr id="13" name="直線接點 12"/>
          <p:cNvCxnSpPr/>
          <p:nvPr/>
        </p:nvCxnSpPr>
        <p:spPr>
          <a:xfrm flipV="1">
            <a:off x="2281927" y="5775297"/>
            <a:ext cx="7899400" cy="1693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等腰三角形 16"/>
          <p:cNvSpPr/>
          <p:nvPr/>
        </p:nvSpPr>
        <p:spPr>
          <a:xfrm rot="10800000">
            <a:off x="5909733" y="5792229"/>
            <a:ext cx="532917" cy="66568"/>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3888271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999440" y="175241"/>
            <a:ext cx="8889621"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nchor="ctr"/>
          <a:lstStyle>
            <a:lvl1pPr>
              <a:spcBef>
                <a:spcPct val="20000"/>
              </a:spcBef>
              <a:buBlip>
                <a:blip r:embed="rId3"/>
              </a:buBlip>
              <a:defRPr kumimoji="1" sz="3200">
                <a:solidFill>
                  <a:srgbClr val="333333"/>
                </a:solidFill>
                <a:latin typeface="Arial" panose="020B0604020202020204" pitchFamily="34" charset="0"/>
                <a:ea typeface="標楷體" panose="03000509000000000000" pitchFamily="65" charset="-120"/>
              </a:defRPr>
            </a:lvl1pPr>
            <a:lvl2pPr marL="742950" indent="-285750">
              <a:spcBef>
                <a:spcPct val="20000"/>
              </a:spcBef>
              <a:buFont typeface="Webdings" panose="05030102010509060703" pitchFamily="18" charset="2"/>
              <a:buChar char="4"/>
              <a:defRPr kumimoji="1" sz="2800">
                <a:solidFill>
                  <a:srgbClr val="9A6700"/>
                </a:solidFill>
                <a:latin typeface="Arial" panose="020B0604020202020204" pitchFamily="34" charset="0"/>
                <a:ea typeface="標楷體" panose="03000509000000000000" pitchFamily="65" charset="-120"/>
              </a:defRPr>
            </a:lvl2pPr>
            <a:lvl3pPr marL="1143000" indent="-228600">
              <a:spcBef>
                <a:spcPct val="20000"/>
              </a:spcBef>
              <a:buBlip>
                <a:blip r:embed="rId4"/>
              </a:buBlip>
              <a:defRPr kumimoji="1" sz="2400">
                <a:solidFill>
                  <a:srgbClr val="333333"/>
                </a:solidFill>
                <a:latin typeface="Arial" panose="020B0604020202020204" pitchFamily="34" charset="0"/>
                <a:ea typeface="標楷體" panose="03000509000000000000" pitchFamily="65" charset="-120"/>
              </a:defRPr>
            </a:lvl3pPr>
            <a:lvl4pPr marL="1600200" indent="-228600">
              <a:spcBef>
                <a:spcPct val="20000"/>
              </a:spcBef>
              <a:buChar char="–"/>
              <a:defRPr kumimoji="1" sz="2000">
                <a:solidFill>
                  <a:srgbClr val="333333"/>
                </a:solidFill>
                <a:latin typeface="Arial" panose="020B0604020202020204" pitchFamily="34" charset="0"/>
                <a:ea typeface="標楷體" panose="03000509000000000000" pitchFamily="65" charset="-120"/>
              </a:defRPr>
            </a:lvl4pPr>
            <a:lvl5pPr marL="2057400" indent="-228600">
              <a:spcBef>
                <a:spcPct val="20000"/>
              </a:spcBef>
              <a:buClr>
                <a:schemeClr val="tx2"/>
              </a:buClr>
              <a:buChar char="–"/>
              <a:defRPr kumimoji="1" sz="2000">
                <a:solidFill>
                  <a:srgbClr val="333333"/>
                </a:solidFill>
                <a:latin typeface="Arial" panose="020B0604020202020204" pitchFamily="34" charset="0"/>
                <a:ea typeface="標楷體" panose="03000509000000000000" pitchFamily="65" charset="-120"/>
              </a:defRPr>
            </a:lvl5pPr>
            <a:lvl6pPr marL="25146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6pPr>
            <a:lvl7pPr marL="29718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7pPr>
            <a:lvl8pPr marL="34290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8pPr>
            <a:lvl9pPr marL="38862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9pPr>
          </a:lstStyle>
          <a:p>
            <a:pPr>
              <a:spcBef>
                <a:spcPct val="0"/>
              </a:spcBef>
              <a:buNone/>
            </a:pPr>
            <a:r>
              <a:rPr lang="zh-TW" altLang="en-US" sz="4000" b="1" dirty="0">
                <a:solidFill>
                  <a:schemeClr val="tx1"/>
                </a:solidFill>
                <a:latin typeface="微軟正黑體" panose="020B0604030504040204" pitchFamily="34" charset="-120"/>
                <a:ea typeface="微軟正黑體" panose="020B0604030504040204" pitchFamily="34" charset="-120"/>
              </a:rPr>
              <a:t>再保險</a:t>
            </a:r>
            <a:r>
              <a:rPr lang="zh-TW" altLang="en-US" sz="4000" b="1" dirty="0" smtClean="0">
                <a:solidFill>
                  <a:schemeClr val="tx1"/>
                </a:solidFill>
                <a:latin typeface="微軟正黑體" panose="020B0604030504040204" pitchFamily="34" charset="-120"/>
                <a:ea typeface="微軟正黑體" panose="020B0604030504040204" pitchFamily="34" charset="-120"/>
              </a:rPr>
              <a:t>資料報送流程</a:t>
            </a:r>
            <a:endParaRPr lang="zh-TW" altLang="en-US" sz="4000" b="1" dirty="0">
              <a:solidFill>
                <a:schemeClr val="tx1"/>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11362268" y="6290733"/>
            <a:ext cx="829733" cy="369332"/>
          </a:xfrm>
          <a:prstGeom prst="rect">
            <a:avLst/>
          </a:prstGeom>
          <a:noFill/>
        </p:spPr>
        <p:txBody>
          <a:bodyPr wrap="square" rtlCol="0">
            <a:spAutoFit/>
          </a:bodyPr>
          <a:lstStyle/>
          <a:p>
            <a:endParaRPr lang="zh-TW" altLang="en-US" dirty="0">
              <a:solidFill>
                <a:srgbClr val="FF0000"/>
              </a:solidFill>
            </a:endParaRPr>
          </a:p>
        </p:txBody>
      </p:sp>
      <p:sp>
        <p:nvSpPr>
          <p:cNvPr id="11" name="投影片編號版面配置區 10"/>
          <p:cNvSpPr>
            <a:spLocks noGrp="1"/>
          </p:cNvSpPr>
          <p:nvPr>
            <p:ph type="sldNum" sz="quarter" idx="4294967295"/>
          </p:nvPr>
        </p:nvSpPr>
        <p:spPr>
          <a:xfrm>
            <a:off x="9382125" y="6337300"/>
            <a:ext cx="2743200" cy="365125"/>
          </a:xfrm>
          <a:prstGeom prst="rect">
            <a:avLst/>
          </a:prstGeom>
        </p:spPr>
        <p:txBody>
          <a:bodyPr/>
          <a:lstStyle/>
          <a:p>
            <a:fld id="{9FA03A52-C0C3-44B3-B66A-9A1ADA086E00}" type="slidenum">
              <a:rPr lang="zh-TW" altLang="en-US" smtClean="0"/>
              <a:t>4</a:t>
            </a:fld>
            <a:endParaRPr lang="zh-TW" altLang="en-US" dirty="0"/>
          </a:p>
        </p:txBody>
      </p:sp>
      <p:sp>
        <p:nvSpPr>
          <p:cNvPr id="4" name="Rectangle 2"/>
          <p:cNvSpPr>
            <a:spLocks noChangeArrowheads="1"/>
          </p:cNvSpPr>
          <p:nvPr/>
        </p:nvSpPr>
        <p:spPr bwMode="auto">
          <a:xfrm>
            <a:off x="203200" y="-1482314"/>
            <a:ext cx="8969777" cy="299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TW" altLang="zh-TW" sz="1800" b="0" i="0" u="none" strike="noStrike" cap="none" normalizeH="0" baseline="0" smtClean="0">
              <a:ln>
                <a:noFill/>
              </a:ln>
              <a:solidFill>
                <a:schemeClr val="tx1"/>
              </a:solidFill>
              <a:effectLst/>
              <a:latin typeface="Arial" panose="020B0604020202020204" pitchFamily="34" charset="0"/>
            </a:endParaRPr>
          </a:p>
        </p:txBody>
      </p:sp>
      <p:sp>
        <p:nvSpPr>
          <p:cNvPr id="30" name="直線圖說文字 1 29"/>
          <p:cNvSpPr/>
          <p:nvPr/>
        </p:nvSpPr>
        <p:spPr>
          <a:xfrm>
            <a:off x="6746451" y="1954654"/>
            <a:ext cx="5378868" cy="1663868"/>
          </a:xfrm>
          <a:prstGeom prst="borderCallout1">
            <a:avLst>
              <a:gd name="adj1" fmla="val 44189"/>
              <a:gd name="adj2" fmla="val -308"/>
              <a:gd name="adj3" fmla="val 44534"/>
              <a:gd name="adj4" fmla="val -14222"/>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系統</a:t>
            </a:r>
            <a:r>
              <a:rPr lang="zh-TW" altLang="en-US" sz="1400" b="1" dirty="0" smtClean="0">
                <a:solidFill>
                  <a:srgbClr val="FF0000"/>
                </a:solidFill>
                <a:latin typeface="微軟正黑體" panose="020B0604030504040204" pitchFamily="34" charset="-120"/>
                <a:ea typeface="微軟正黑體" panose="020B0604030504040204" pitchFamily="34" charset="-120"/>
              </a:rPr>
              <a:t>每日執行</a:t>
            </a:r>
            <a:r>
              <a:rPr lang="en-US" altLang="zh-TW" sz="1400" b="1" dirty="0" smtClean="0">
                <a:solidFill>
                  <a:srgbClr val="FF0000"/>
                </a:solidFill>
                <a:latin typeface="微軟正黑體" panose="020B0604030504040204" pitchFamily="34" charset="-120"/>
                <a:ea typeface="微軟正黑體" panose="020B0604030504040204" pitchFamily="34" charset="-120"/>
              </a:rPr>
              <a:t>2</a:t>
            </a:r>
            <a:r>
              <a:rPr lang="zh-TW" altLang="en-US" sz="1400" b="1" dirty="0" smtClean="0">
                <a:solidFill>
                  <a:srgbClr val="FF0000"/>
                </a:solidFill>
                <a:latin typeface="微軟正黑體" panose="020B0604030504040204" pitchFamily="34" charset="-120"/>
                <a:ea typeface="微軟正黑體" panose="020B0604030504040204" pitchFamily="34" charset="-120"/>
              </a:rPr>
              <a:t>次檢測</a:t>
            </a:r>
            <a:r>
              <a:rPr lang="en-US" altLang="zh-TW" sz="1400" b="1" dirty="0" smtClean="0">
                <a:solidFill>
                  <a:srgbClr val="FF0000"/>
                </a:solidFill>
                <a:latin typeface="微軟正黑體" panose="020B0604030504040204" pitchFamily="34" charset="-120"/>
                <a:ea typeface="微軟正黑體" panose="020B0604030504040204" pitchFamily="34" charset="-120"/>
              </a:rPr>
              <a:t>(11am </a:t>
            </a:r>
            <a:r>
              <a:rPr lang="zh-TW" altLang="en-US" sz="1400" b="1" dirty="0" smtClean="0">
                <a:solidFill>
                  <a:srgbClr val="FF0000"/>
                </a:solidFill>
                <a:latin typeface="微軟正黑體" panose="020B0604030504040204" pitchFamily="34" charset="-120"/>
                <a:ea typeface="微軟正黑體" panose="020B0604030504040204" pitchFamily="34" charset="-120"/>
              </a:rPr>
              <a:t>及 </a:t>
            </a:r>
            <a:r>
              <a:rPr lang="en-US" altLang="zh-TW" sz="1400" b="1" dirty="0" smtClean="0">
                <a:solidFill>
                  <a:srgbClr val="FF0000"/>
                </a:solidFill>
                <a:latin typeface="微軟正黑體" panose="020B0604030504040204" pitchFamily="34" charset="-120"/>
                <a:ea typeface="微軟正黑體" panose="020B0604030504040204" pitchFamily="34" charset="-120"/>
              </a:rPr>
              <a:t>5pm)</a:t>
            </a:r>
            <a:r>
              <a:rPr lang="zh-TW" altLang="en-US" sz="1400" dirty="0" smtClean="0">
                <a:solidFill>
                  <a:schemeClr val="tx1"/>
                </a:solidFill>
                <a:latin typeface="微軟正黑體" panose="020B0604030504040204" pitchFamily="34" charset="-120"/>
                <a:ea typeface="微軟正黑體" panose="020B0604030504040204" pitchFamily="34" charset="-120"/>
              </a:rPr>
              <a:t>，並自動</a:t>
            </a:r>
            <a:r>
              <a:rPr lang="zh-TW" altLang="en-US" sz="1400" dirty="0" smtClean="0">
                <a:solidFill>
                  <a:srgbClr val="FF0000"/>
                </a:solidFill>
                <a:latin typeface="微軟正黑體" panose="020B0604030504040204" pitchFamily="34" charset="-120"/>
                <a:ea typeface="微軟正黑體" panose="020B0604030504040204" pitchFamily="34" charset="-120"/>
              </a:rPr>
              <a:t>通知檢測完成</a:t>
            </a:r>
            <a:r>
              <a:rPr lang="zh-TW" altLang="en-US" sz="1400" dirty="0" smtClean="0">
                <a:solidFill>
                  <a:schemeClr val="tx1"/>
                </a:solidFill>
                <a:latin typeface="微軟正黑體" panose="020B0604030504040204" pitchFamily="34" charset="-120"/>
                <a:ea typeface="微軟正黑體" panose="020B0604030504040204" pitchFamily="34" charset="-120"/>
              </a:rPr>
              <a:t>。</a:t>
            </a:r>
            <a:endParaRPr lang="en-US" altLang="zh-TW" sz="1400" dirty="0" smtClean="0">
              <a:solidFill>
                <a:schemeClr val="tx1"/>
              </a:solidFill>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檢測依「</a:t>
            </a:r>
            <a:r>
              <a:rPr lang="zh-TW" altLang="en-US" sz="1400" dirty="0">
                <a:solidFill>
                  <a:schemeClr val="tx1"/>
                </a:solidFill>
                <a:latin typeface="微軟正黑體" panose="020B0604030504040204" pitchFamily="34" charset="-120"/>
                <a:ea typeface="微軟正黑體" panose="020B0604030504040204" pitchFamily="34" charset="-120"/>
              </a:rPr>
              <a:t>保險業辦理再保險分出分入及其他危險分散機制管理</a:t>
            </a:r>
            <a:r>
              <a:rPr lang="zh-TW" altLang="en-US" sz="1400" dirty="0" smtClean="0">
                <a:solidFill>
                  <a:schemeClr val="tx1"/>
                </a:solidFill>
                <a:latin typeface="微軟正黑體" panose="020B0604030504040204" pitchFamily="34" charset="-120"/>
                <a:ea typeface="微軟正黑體" panose="020B0604030504040204" pitchFamily="34" charset="-120"/>
              </a:rPr>
              <a:t>辦法」分別檢測是否符合第</a:t>
            </a:r>
            <a:r>
              <a:rPr lang="en-US" altLang="zh-TW" sz="1400" dirty="0" smtClean="0">
                <a:solidFill>
                  <a:schemeClr val="tx1"/>
                </a:solidFill>
                <a:latin typeface="微軟正黑體" panose="020B0604030504040204" pitchFamily="34" charset="-120"/>
                <a:ea typeface="微軟正黑體" panose="020B0604030504040204" pitchFamily="34" charset="-120"/>
              </a:rPr>
              <a:t>8</a:t>
            </a:r>
            <a:r>
              <a:rPr lang="zh-TW" altLang="en-US" sz="1400" dirty="0" smtClean="0">
                <a:solidFill>
                  <a:schemeClr val="tx1"/>
                </a:solidFill>
                <a:latin typeface="微軟正黑體" panose="020B0604030504040204" pitchFamily="34" charset="-120"/>
                <a:ea typeface="微軟正黑體" panose="020B0604030504040204" pitchFamily="34" charset="-120"/>
              </a:rPr>
              <a:t>條</a:t>
            </a:r>
            <a:r>
              <a:rPr lang="en-US" altLang="zh-TW" sz="1400" dirty="0" smtClean="0">
                <a:solidFill>
                  <a:schemeClr val="tx1"/>
                </a:solidFill>
                <a:latin typeface="微軟正黑體" panose="020B0604030504040204" pitchFamily="34" charset="-120"/>
                <a:ea typeface="微軟正黑體" panose="020B0604030504040204" pitchFamily="34" charset="-120"/>
              </a:rPr>
              <a:t>(</a:t>
            </a:r>
            <a:r>
              <a:rPr lang="zh-TW" altLang="en-US" sz="1400" dirty="0" smtClean="0">
                <a:solidFill>
                  <a:schemeClr val="tx1"/>
                </a:solidFill>
                <a:latin typeface="微軟正黑體" panose="020B0604030504040204" pitchFamily="34" charset="-120"/>
                <a:ea typeface="微軟正黑體" panose="020B0604030504040204" pitchFamily="34" charset="-120"/>
              </a:rPr>
              <a:t>信評</a:t>
            </a:r>
            <a:r>
              <a:rPr lang="en-US" altLang="zh-TW" sz="1400" dirty="0" smtClean="0">
                <a:solidFill>
                  <a:schemeClr val="tx1"/>
                </a:solidFill>
                <a:latin typeface="微軟正黑體" panose="020B0604030504040204" pitchFamily="34" charset="-120"/>
                <a:ea typeface="微軟正黑體" panose="020B0604030504040204" pitchFamily="34" charset="-120"/>
              </a:rPr>
              <a:t>)</a:t>
            </a:r>
            <a:r>
              <a:rPr lang="zh-TW" altLang="en-US" sz="1400" dirty="0" smtClean="0">
                <a:solidFill>
                  <a:schemeClr val="tx1"/>
                </a:solidFill>
                <a:latin typeface="微軟正黑體" panose="020B0604030504040204" pitchFamily="34" charset="-120"/>
                <a:ea typeface="微軟正黑體" panose="020B0604030504040204" pitchFamily="34" charset="-120"/>
              </a:rPr>
              <a:t>、</a:t>
            </a:r>
            <a:r>
              <a:rPr lang="en-US" altLang="zh-TW" sz="1400" dirty="0" smtClean="0">
                <a:solidFill>
                  <a:schemeClr val="tx1"/>
                </a:solidFill>
                <a:latin typeface="微軟正黑體" panose="020B0604030504040204" pitchFamily="34" charset="-120"/>
                <a:ea typeface="微軟正黑體" panose="020B0604030504040204" pitchFamily="34" charset="-120"/>
              </a:rPr>
              <a:t>10</a:t>
            </a:r>
            <a:r>
              <a:rPr lang="zh-TW" altLang="en-US" sz="1400" dirty="0" smtClean="0">
                <a:solidFill>
                  <a:schemeClr val="tx1"/>
                </a:solidFill>
                <a:latin typeface="微軟正黑體" panose="020B0604030504040204" pitchFamily="34" charset="-120"/>
                <a:ea typeface="微軟正黑體" panose="020B0604030504040204" pitchFamily="34" charset="-120"/>
              </a:rPr>
              <a:t>條第一、二、三項</a:t>
            </a:r>
            <a:r>
              <a:rPr lang="en-US" altLang="zh-TW" sz="1400" dirty="0" smtClean="0">
                <a:solidFill>
                  <a:schemeClr val="tx1"/>
                </a:solidFill>
                <a:latin typeface="微軟正黑體" panose="020B0604030504040204" pitchFamily="34" charset="-120"/>
                <a:ea typeface="微軟正黑體" panose="020B0604030504040204" pitchFamily="34" charset="-120"/>
              </a:rPr>
              <a:t>(</a:t>
            </a:r>
            <a:r>
              <a:rPr lang="zh-TW" altLang="en-US" sz="1400" dirty="0" smtClean="0">
                <a:solidFill>
                  <a:schemeClr val="tx1"/>
                </a:solidFill>
                <a:latin typeface="微軟正黑體" panose="020B0604030504040204" pitchFamily="34" charset="-120"/>
                <a:ea typeface="微軟正黑體" panose="020B0604030504040204" pitchFamily="34" charset="-120"/>
              </a:rPr>
              <a:t>比例性分出、非比例</a:t>
            </a:r>
            <a:r>
              <a:rPr lang="zh-TW" altLang="en-US" sz="1400" dirty="0">
                <a:solidFill>
                  <a:schemeClr val="tx1"/>
                </a:solidFill>
                <a:latin typeface="微軟正黑體" panose="020B0604030504040204" pitchFamily="34" charset="-120"/>
                <a:ea typeface="微軟正黑體" panose="020B0604030504040204" pitchFamily="34" charset="-120"/>
              </a:rPr>
              <a:t>性分出</a:t>
            </a:r>
            <a:r>
              <a:rPr lang="zh-TW" altLang="en-US" sz="1400" dirty="0" smtClean="0">
                <a:solidFill>
                  <a:schemeClr val="tx1"/>
                </a:solidFill>
                <a:latin typeface="微軟正黑體" panose="020B0604030504040204" pitchFamily="34" charset="-120"/>
                <a:ea typeface="微軟正黑體" panose="020B0604030504040204" pitchFamily="34" charset="-120"/>
              </a:rPr>
              <a:t>、轉回分</a:t>
            </a:r>
            <a:r>
              <a:rPr lang="en-US" altLang="zh-TW" sz="1400" dirty="0" smtClean="0">
                <a:solidFill>
                  <a:schemeClr val="tx1"/>
                </a:solidFill>
                <a:latin typeface="微軟正黑體" panose="020B0604030504040204" pitchFamily="34" charset="-120"/>
                <a:ea typeface="微軟正黑體" panose="020B0604030504040204" pitchFamily="34" charset="-120"/>
              </a:rPr>
              <a:t>)</a:t>
            </a:r>
            <a:r>
              <a:rPr lang="zh-TW" altLang="en-US" sz="1400" dirty="0" smtClean="0">
                <a:solidFill>
                  <a:schemeClr val="tx1"/>
                </a:solidFill>
                <a:latin typeface="微軟正黑體" panose="020B0604030504040204" pitchFamily="34" charset="-120"/>
                <a:ea typeface="微軟正黑體" panose="020B0604030504040204" pitchFamily="34" charset="-120"/>
              </a:rPr>
              <a:t>及是否有</a:t>
            </a:r>
            <a:r>
              <a:rPr lang="en-US" altLang="zh-TW" sz="1400" dirty="0" smtClean="0">
                <a:solidFill>
                  <a:schemeClr val="tx1"/>
                </a:solidFill>
                <a:latin typeface="微軟正黑體" panose="020B0604030504040204" pitchFamily="34" charset="-120"/>
                <a:ea typeface="微軟正黑體" panose="020B0604030504040204" pitchFamily="34" charset="-120"/>
              </a:rPr>
              <a:t>DIC</a:t>
            </a:r>
            <a:r>
              <a:rPr lang="zh-TW" altLang="en-US" sz="1400" dirty="0" smtClean="0">
                <a:solidFill>
                  <a:schemeClr val="tx1"/>
                </a:solidFill>
                <a:latin typeface="微軟正黑體" panose="020B0604030504040204" pitchFamily="34" charset="-120"/>
                <a:ea typeface="微軟正黑體" panose="020B0604030504040204" pitchFamily="34" charset="-120"/>
              </a:rPr>
              <a:t>等</a:t>
            </a:r>
            <a:r>
              <a:rPr lang="zh-TW" altLang="en-US" sz="1400" b="1" dirty="0">
                <a:solidFill>
                  <a:srgbClr val="FF0000"/>
                </a:solidFill>
                <a:latin typeface="微軟正黑體" panose="020B0604030504040204" pitchFamily="34" charset="-120"/>
                <a:ea typeface="微軟正黑體" panose="020B0604030504040204" pitchFamily="34" charset="-120"/>
              </a:rPr>
              <a:t>五項</a:t>
            </a:r>
            <a:r>
              <a:rPr lang="zh-TW" altLang="en-US" sz="1400" dirty="0" smtClean="0">
                <a:solidFill>
                  <a:schemeClr val="tx1"/>
                </a:solidFill>
                <a:latin typeface="微軟正黑體" panose="020B0604030504040204" pitchFamily="34" charset="-120"/>
                <a:ea typeface="微軟正黑體" panose="020B0604030504040204" pitchFamily="34" charset="-120"/>
              </a:rPr>
              <a:t>檢測。</a:t>
            </a:r>
            <a:endParaRPr lang="en-US" altLang="zh-TW" sz="1400" dirty="0" smtClean="0">
              <a:solidFill>
                <a:schemeClr val="tx1"/>
              </a:solidFill>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zh-TW" sz="1400" dirty="0" smtClean="0">
                <a:solidFill>
                  <a:schemeClr val="tx1"/>
                </a:solidFill>
                <a:latin typeface="微軟正黑體" panose="020B0604030504040204" pitchFamily="34" charset="-120"/>
                <a:ea typeface="微軟正黑體" panose="020B0604030504040204" pitchFamily="34" charset="-120"/>
              </a:rPr>
              <a:t>檢核結果</a:t>
            </a:r>
            <a:r>
              <a:rPr lang="zh-TW" altLang="en-US" sz="1400" dirty="0">
                <a:solidFill>
                  <a:schemeClr val="tx1"/>
                </a:solidFill>
                <a:latin typeface="微軟正黑體" panose="020B0604030504040204" pitchFamily="34" charset="-120"/>
                <a:ea typeface="微軟正黑體" panose="020B0604030504040204" pitchFamily="34" charset="-120"/>
              </a:rPr>
              <a:t>將</a:t>
            </a:r>
            <a:r>
              <a:rPr lang="zh-TW" altLang="en-US" sz="1400" dirty="0" smtClean="0">
                <a:solidFill>
                  <a:schemeClr val="tx1"/>
                </a:solidFill>
                <a:latin typeface="微軟正黑體" panose="020B0604030504040204" pitchFamily="34" charset="-120"/>
                <a:ea typeface="微軟正黑體" panose="020B0604030504040204" pitchFamily="34" charset="-120"/>
              </a:rPr>
              <a:t>顯示</a:t>
            </a:r>
            <a:r>
              <a:rPr lang="zh-TW" altLang="zh-TW" sz="1400" b="1" dirty="0" smtClean="0">
                <a:solidFill>
                  <a:srgbClr val="FF0000"/>
                </a:solidFill>
                <a:latin typeface="微軟正黑體" panose="020B0604030504040204" pitchFamily="34" charset="-120"/>
                <a:ea typeface="微軟正黑體" panose="020B0604030504040204" pitchFamily="34" charset="-120"/>
              </a:rPr>
              <a:t>簽</a:t>
            </a:r>
            <a:r>
              <a:rPr lang="zh-TW" altLang="zh-TW" sz="1400" b="1" dirty="0">
                <a:solidFill>
                  <a:srgbClr val="FF0000"/>
                </a:solidFill>
                <a:latin typeface="微軟正黑體" panose="020B0604030504040204" pitchFamily="34" charset="-120"/>
                <a:ea typeface="微軟正黑體" panose="020B0604030504040204" pitchFamily="34" charset="-120"/>
              </a:rPr>
              <a:t>單資料及各檢測項目</a:t>
            </a:r>
            <a:r>
              <a:rPr lang="zh-TW" altLang="zh-TW" sz="1400" b="1" dirty="0" smtClean="0">
                <a:solidFill>
                  <a:srgbClr val="FF0000"/>
                </a:solidFill>
                <a:latin typeface="微軟正黑體" panose="020B0604030504040204" pitchFamily="34" charset="-120"/>
                <a:ea typeface="微軟正黑體" panose="020B0604030504040204" pitchFamily="34" charset="-120"/>
              </a:rPr>
              <a:t>之</a:t>
            </a:r>
            <a:r>
              <a:rPr lang="en-US" altLang="zh-TW" sz="1400" b="1" dirty="0">
                <a:solidFill>
                  <a:srgbClr val="FF0000"/>
                </a:solidFill>
                <a:latin typeface="微軟正黑體" panose="020B0604030504040204" pitchFamily="34" charset="-120"/>
                <a:ea typeface="微軟正黑體" panose="020B0604030504040204" pitchFamily="34" charset="-120"/>
              </a:rPr>
              <a:t>“</a:t>
            </a:r>
            <a:r>
              <a:rPr lang="zh-TW" altLang="zh-TW" sz="1400" b="1" dirty="0" smtClean="0">
                <a:solidFill>
                  <a:srgbClr val="FF0000"/>
                </a:solidFill>
                <a:latin typeface="微軟正黑體" panose="020B0604030504040204" pitchFamily="34" charset="-120"/>
                <a:ea typeface="微軟正黑體" panose="020B0604030504040204" pitchFamily="34" charset="-120"/>
              </a:rPr>
              <a:t>件</a:t>
            </a:r>
            <a:r>
              <a:rPr lang="zh-TW" altLang="zh-TW" sz="1400" b="1" dirty="0">
                <a:solidFill>
                  <a:srgbClr val="FF0000"/>
                </a:solidFill>
                <a:latin typeface="微軟正黑體" panose="020B0604030504040204" pitchFamily="34" charset="-120"/>
                <a:ea typeface="微軟正黑體" panose="020B0604030504040204" pitchFamily="34" charset="-120"/>
              </a:rPr>
              <a:t>數</a:t>
            </a:r>
            <a:r>
              <a:rPr lang="en-US" altLang="zh-TW" sz="1400" b="1" dirty="0">
                <a:solidFill>
                  <a:srgbClr val="FF0000"/>
                </a:solidFill>
                <a:latin typeface="微軟正黑體" panose="020B0604030504040204" pitchFamily="34" charset="-120"/>
                <a:ea typeface="微軟正黑體" panose="020B0604030504040204" pitchFamily="34" charset="-120"/>
              </a:rPr>
              <a:t>”</a:t>
            </a:r>
            <a:r>
              <a:rPr lang="zh-TW" altLang="zh-TW" sz="1400" b="1" dirty="0" smtClean="0">
                <a:solidFill>
                  <a:srgbClr val="FF0000"/>
                </a:solidFill>
                <a:latin typeface="微軟正黑體" panose="020B0604030504040204" pitchFamily="34" charset="-120"/>
                <a:ea typeface="微軟正黑體" panose="020B0604030504040204" pitchFamily="34" charset="-120"/>
              </a:rPr>
              <a:t>統計</a:t>
            </a:r>
            <a:r>
              <a:rPr lang="zh-TW" altLang="en-US" sz="1400" dirty="0" smtClean="0">
                <a:solidFill>
                  <a:schemeClr val="tx1"/>
                </a:solidFill>
                <a:latin typeface="微軟正黑體" panose="020B0604030504040204" pitchFamily="34" charset="-120"/>
                <a:ea typeface="微軟正黑體" panose="020B0604030504040204" pitchFamily="34" charset="-120"/>
              </a:rPr>
              <a:t>。</a:t>
            </a:r>
            <a:endParaRPr lang="en-US" altLang="zh-TW" sz="1400" dirty="0" smtClean="0">
              <a:solidFill>
                <a:schemeClr val="tx1"/>
              </a:solidFill>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b="1" dirty="0" smtClean="0">
                <a:solidFill>
                  <a:srgbClr val="FF0000"/>
                </a:solidFill>
                <a:latin typeface="微軟正黑體" panose="020B0604030504040204" pitchFamily="34" charset="-120"/>
                <a:ea typeface="微軟正黑體" panose="020B0604030504040204" pitchFamily="34" charset="-120"/>
              </a:rPr>
              <a:t>現行另付費使用之</a:t>
            </a:r>
            <a:r>
              <a:rPr lang="zh-TW" altLang="zh-TW" sz="1400" b="1" dirty="0" smtClean="0">
                <a:solidFill>
                  <a:srgbClr val="FF0000"/>
                </a:solidFill>
                <a:latin typeface="微軟正黑體" panose="020B0604030504040204" pitchFamily="34" charset="-120"/>
                <a:ea typeface="微軟正黑體" panose="020B0604030504040204" pitchFamily="34" charset="-120"/>
              </a:rPr>
              <a:t>「</a:t>
            </a:r>
            <a:r>
              <a:rPr lang="zh-TW" altLang="zh-TW" sz="1400" b="1" dirty="0">
                <a:solidFill>
                  <a:srgbClr val="FF0000"/>
                </a:solidFill>
                <a:latin typeface="微軟正黑體" panose="020B0604030504040204" pitchFamily="34" charset="-120"/>
                <a:ea typeface="微軟正黑體" panose="020B0604030504040204" pitchFamily="34" charset="-120"/>
              </a:rPr>
              <a:t>再保險費率檢測功能</a:t>
            </a:r>
            <a:r>
              <a:rPr lang="zh-TW" altLang="zh-TW" sz="1400" b="1" dirty="0" smtClean="0">
                <a:solidFill>
                  <a:srgbClr val="FF0000"/>
                </a:solidFill>
                <a:latin typeface="微軟正黑體" panose="020B0604030504040204" pitchFamily="34" charset="-120"/>
                <a:ea typeface="微軟正黑體" panose="020B0604030504040204" pitchFamily="34" charset="-120"/>
              </a:rPr>
              <a:t>」</a:t>
            </a:r>
            <a:r>
              <a:rPr lang="zh-TW" altLang="en-US" sz="1400" b="1" dirty="0" smtClean="0">
                <a:solidFill>
                  <a:srgbClr val="FF0000"/>
                </a:solidFill>
                <a:latin typeface="微軟正黑體" panose="020B0604030504040204" pitchFamily="34" charset="-120"/>
                <a:ea typeface="微軟正黑體" panose="020B0604030504040204" pitchFamily="34" charset="-120"/>
              </a:rPr>
              <a:t>將擴充提供所有檢測未通過之明細</a:t>
            </a:r>
            <a:r>
              <a:rPr lang="zh-TW" altLang="zh-TW" sz="1400" dirty="0" smtClean="0">
                <a:solidFill>
                  <a:schemeClr val="tx1"/>
                </a:solidFill>
                <a:latin typeface="微軟正黑體" panose="020B0604030504040204" pitchFamily="34" charset="-120"/>
                <a:ea typeface="微軟正黑體" panose="020B0604030504040204" pitchFamily="34" charset="-120"/>
              </a:rPr>
              <a:t>。</a:t>
            </a:r>
            <a:endParaRPr lang="zh-TW" altLang="en-US" sz="1400" dirty="0">
              <a:solidFill>
                <a:schemeClr val="tx1"/>
              </a:solidFill>
              <a:latin typeface="微軟正黑體" panose="020B0604030504040204" pitchFamily="34" charset="-120"/>
              <a:ea typeface="微軟正黑體" panose="020B0604030504040204" pitchFamily="34" charset="-120"/>
            </a:endParaRPr>
          </a:p>
        </p:txBody>
      </p:sp>
      <p:sp>
        <p:nvSpPr>
          <p:cNvPr id="31" name="矩形 30"/>
          <p:cNvSpPr/>
          <p:nvPr/>
        </p:nvSpPr>
        <p:spPr>
          <a:xfrm>
            <a:off x="6741161" y="1016000"/>
            <a:ext cx="5378868" cy="890415"/>
          </a:xfrm>
          <a:prstGeom prst="rect">
            <a:avLst/>
          </a:prstGeom>
          <a:noFill/>
          <a:ln>
            <a:solidFill>
              <a:srgbClr val="8594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indent="-266700">
              <a:lnSpc>
                <a:spcPts val="1400"/>
              </a:lnSpc>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會記錄申報公司、人員</a:t>
            </a:r>
            <a:r>
              <a:rPr lang="zh-TW" altLang="en-US" sz="1400" dirty="0">
                <a:solidFill>
                  <a:schemeClr val="tx1"/>
                </a:solidFill>
                <a:latin typeface="微軟正黑體" panose="020B0604030504040204" pitchFamily="34" charset="-120"/>
                <a:ea typeface="微軟正黑體" panose="020B0604030504040204" pitchFamily="34" charset="-120"/>
              </a:rPr>
              <a:t>、月份檔案上傳</a:t>
            </a:r>
            <a:r>
              <a:rPr lang="zh-TW" altLang="en-US" sz="1400" dirty="0" smtClean="0">
                <a:solidFill>
                  <a:schemeClr val="tx1"/>
                </a:solidFill>
                <a:latin typeface="微軟正黑體" panose="020B0604030504040204" pitchFamily="34" charset="-120"/>
                <a:ea typeface="微軟正黑體" panose="020B0604030504040204" pitchFamily="34" charset="-120"/>
              </a:rPr>
              <a:t>時間、範本</a:t>
            </a:r>
            <a:r>
              <a:rPr lang="zh-TW" altLang="en-US" sz="1400" dirty="0">
                <a:solidFill>
                  <a:schemeClr val="tx1"/>
                </a:solidFill>
                <a:latin typeface="微軟正黑體" panose="020B0604030504040204" pitchFamily="34" charset="-120"/>
                <a:ea typeface="微軟正黑體" panose="020B0604030504040204" pitchFamily="34" charset="-120"/>
              </a:rPr>
              <a:t>檔</a:t>
            </a:r>
            <a:r>
              <a:rPr lang="zh-TW" altLang="en-US" sz="1400" dirty="0" smtClean="0">
                <a:solidFill>
                  <a:schemeClr val="tx1"/>
                </a:solidFill>
                <a:latin typeface="微軟正黑體" panose="020B0604030504040204" pitchFamily="34" charset="-120"/>
                <a:ea typeface="微軟正黑體" panose="020B0604030504040204" pitchFamily="34" charset="-120"/>
              </a:rPr>
              <a:t>版本及申報版本號次</a:t>
            </a:r>
            <a:endParaRPr lang="en-US" altLang="zh-TW" sz="1400" dirty="0" smtClean="0">
              <a:solidFill>
                <a:schemeClr val="tx1"/>
              </a:solidFill>
              <a:latin typeface="微軟正黑體" panose="020B0604030504040204" pitchFamily="34" charset="-120"/>
              <a:ea typeface="微軟正黑體" panose="020B0604030504040204" pitchFamily="34" charset="-120"/>
            </a:endParaRPr>
          </a:p>
          <a:p>
            <a:pPr marL="180000" indent="-285750">
              <a:lnSpc>
                <a:spcPts val="1400"/>
              </a:lnSpc>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申報檔會做基本填報資料邏輯檢測</a:t>
            </a:r>
            <a:endParaRPr lang="en-US" altLang="zh-TW" sz="1400" dirty="0" smtClean="0">
              <a:solidFill>
                <a:schemeClr val="tx1"/>
              </a:solidFill>
              <a:latin typeface="微軟正黑體" panose="020B0604030504040204" pitchFamily="34" charset="-120"/>
              <a:ea typeface="微軟正黑體" panose="020B0604030504040204" pitchFamily="34" charset="-120"/>
            </a:endParaRPr>
          </a:p>
        </p:txBody>
      </p:sp>
      <p:sp>
        <p:nvSpPr>
          <p:cNvPr id="41" name="矩形 40"/>
          <p:cNvSpPr/>
          <p:nvPr/>
        </p:nvSpPr>
        <p:spPr>
          <a:xfrm>
            <a:off x="6741160" y="4977865"/>
            <a:ext cx="5378868" cy="890415"/>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TW" altLang="en-US" sz="1400" dirty="0">
                <a:solidFill>
                  <a:schemeClr val="tx1"/>
                </a:solidFill>
                <a:latin typeface="微軟正黑體" panose="020B0604030504040204" pitchFamily="34" charset="-120"/>
                <a:ea typeface="微軟正黑體" panose="020B0604030504040204" pitchFamily="34" charset="-120"/>
              </a:rPr>
              <a:t>需</a:t>
            </a:r>
            <a:r>
              <a:rPr lang="zh-TW" altLang="en-US" sz="1400" dirty="0" smtClean="0">
                <a:solidFill>
                  <a:schemeClr val="tx1"/>
                </a:solidFill>
                <a:latin typeface="微軟正黑體" panose="020B0604030504040204" pitchFamily="34" charset="-120"/>
                <a:ea typeface="微軟正黑體" panose="020B0604030504040204" pitchFamily="34" charset="-120"/>
              </a:rPr>
              <a:t>由公司授權之主管對所申報資料之正確性做簽核。</a:t>
            </a:r>
            <a:endParaRPr lang="en-US" altLang="zh-TW" sz="1400" dirty="0" smtClean="0">
              <a:solidFill>
                <a:schemeClr val="tx1"/>
              </a:solidFill>
              <a:latin typeface="微軟正黑體" panose="020B0604030504040204" pitchFamily="34" charset="-120"/>
              <a:ea typeface="微軟正黑體" panose="020B0604030504040204" pitchFamily="34" charset="-120"/>
            </a:endParaRPr>
          </a:p>
          <a:p>
            <a:endParaRPr lang="zh-TW" altLang="en-US" sz="1400" dirty="0">
              <a:solidFill>
                <a:schemeClr val="tx1"/>
              </a:solidFill>
              <a:latin typeface="微軟正黑體" panose="020B0604030504040204" pitchFamily="34" charset="-120"/>
              <a:ea typeface="微軟正黑體" panose="020B0604030504040204" pitchFamily="34" charset="-120"/>
            </a:endParaRPr>
          </a:p>
        </p:txBody>
      </p:sp>
      <p:sp>
        <p:nvSpPr>
          <p:cNvPr id="42" name="矩形 41"/>
          <p:cNvSpPr/>
          <p:nvPr/>
        </p:nvSpPr>
        <p:spPr>
          <a:xfrm>
            <a:off x="6741160" y="3686283"/>
            <a:ext cx="5378868" cy="890415"/>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聲明書會戳記申報版本及時間，如有重新申報需重新下載並簽核。</a:t>
            </a:r>
            <a:endParaRPr lang="en-US" altLang="zh-TW" sz="1400" dirty="0" smtClean="0">
              <a:solidFill>
                <a:schemeClr val="tx1"/>
              </a:solidFill>
              <a:latin typeface="微軟正黑體" panose="020B0604030504040204" pitchFamily="34" charset="-120"/>
              <a:ea typeface="微軟正黑體" panose="020B0604030504040204" pitchFamily="34" charset="-120"/>
            </a:endParaRPr>
          </a:p>
          <a:p>
            <a:endParaRPr lang="zh-TW" altLang="en-US" sz="1400" dirty="0">
              <a:solidFill>
                <a:schemeClr val="tx1"/>
              </a:solidFill>
              <a:latin typeface="微軟正黑體" panose="020B0604030504040204" pitchFamily="34" charset="-120"/>
              <a:ea typeface="微軟正黑體" panose="020B0604030504040204" pitchFamily="34" charset="-120"/>
            </a:endParaRPr>
          </a:p>
        </p:txBody>
      </p:sp>
      <p:pic>
        <p:nvPicPr>
          <p:cNvPr id="48" name="圖片 47"/>
          <p:cNvPicPr/>
          <p:nvPr/>
        </p:nvPicPr>
        <p:blipFill rotWithShape="1">
          <a:blip r:embed="rId5"/>
          <a:srcRect l="5140" t="18790" r="6019" b="2958"/>
          <a:stretch/>
        </p:blipFill>
        <p:spPr bwMode="auto">
          <a:xfrm>
            <a:off x="413441" y="4018354"/>
            <a:ext cx="4230617" cy="2509446"/>
          </a:xfrm>
          <a:prstGeom prst="rect">
            <a:avLst/>
          </a:prstGeom>
          <a:ln>
            <a:noFill/>
          </a:ln>
          <a:extLst>
            <a:ext uri="{53640926-AAD7-44D8-BBD7-CCE9431645EC}">
              <a14:shadowObscured xmlns:a14="http://schemas.microsoft.com/office/drawing/2010/main"/>
            </a:ext>
          </a:extLst>
        </p:spPr>
      </p:pic>
      <p:grpSp>
        <p:nvGrpSpPr>
          <p:cNvPr id="50" name="群組 49"/>
          <p:cNvGrpSpPr/>
          <p:nvPr/>
        </p:nvGrpSpPr>
        <p:grpSpPr>
          <a:xfrm>
            <a:off x="5185753" y="1011427"/>
            <a:ext cx="1546940" cy="905127"/>
            <a:chOff x="0" y="0"/>
            <a:chExt cx="1546940" cy="905127"/>
          </a:xfrm>
        </p:grpSpPr>
        <p:sp>
          <p:nvSpPr>
            <p:cNvPr id="60" name="矩形 59"/>
            <p:cNvSpPr/>
            <p:nvPr/>
          </p:nvSpPr>
          <p:spPr>
            <a:xfrm>
              <a:off x="0" y="0"/>
              <a:ext cx="1546940" cy="905127"/>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61" name="矩形 60"/>
            <p:cNvSpPr/>
            <p:nvPr/>
          </p:nvSpPr>
          <p:spPr>
            <a:xfrm>
              <a:off x="0" y="0"/>
              <a:ext cx="1546940" cy="9051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zh-TW" altLang="en-US" sz="1600" kern="1200" dirty="0" smtClean="0">
                  <a:latin typeface="微軟正黑體" panose="020B0604030504040204" pitchFamily="34" charset="-120"/>
                  <a:ea typeface="微軟正黑體" panose="020B0604030504040204" pitchFamily="34" charset="-120"/>
                </a:rPr>
                <a:t>上傳填報資料</a:t>
              </a:r>
              <a:endParaRPr lang="zh-TW" altLang="en-US" sz="1600" kern="1200" dirty="0">
                <a:latin typeface="微軟正黑體" panose="020B0604030504040204" pitchFamily="34" charset="-120"/>
                <a:ea typeface="微軟正黑體" panose="020B0604030504040204" pitchFamily="34" charset="-120"/>
              </a:endParaRPr>
            </a:p>
          </p:txBody>
        </p:sp>
      </p:grpSp>
      <p:grpSp>
        <p:nvGrpSpPr>
          <p:cNvPr id="51" name="群組 50"/>
          <p:cNvGrpSpPr/>
          <p:nvPr/>
        </p:nvGrpSpPr>
        <p:grpSpPr>
          <a:xfrm>
            <a:off x="5185753" y="3673561"/>
            <a:ext cx="1546940" cy="927115"/>
            <a:chOff x="0" y="2301251"/>
            <a:chExt cx="1546940" cy="927115"/>
          </a:xfrm>
        </p:grpSpPr>
        <p:sp>
          <p:nvSpPr>
            <p:cNvPr id="58" name="矩形 57"/>
            <p:cNvSpPr/>
            <p:nvPr/>
          </p:nvSpPr>
          <p:spPr>
            <a:xfrm>
              <a:off x="0" y="2301251"/>
              <a:ext cx="1546940" cy="927115"/>
            </a:xfrm>
            <a:prstGeom prst="rect">
              <a:avLst/>
            </a:prstGeom>
          </p:spPr>
          <p:style>
            <a:lnRef idx="2">
              <a:schemeClr val="lt1">
                <a:hueOff val="0"/>
                <a:satOff val="0"/>
                <a:lumOff val="0"/>
                <a:alphaOff val="0"/>
              </a:schemeClr>
            </a:lnRef>
            <a:fillRef idx="1">
              <a:schemeClr val="accent5">
                <a:hueOff val="-1223059"/>
                <a:satOff val="3353"/>
                <a:lumOff val="5686"/>
                <a:alphaOff val="0"/>
              </a:schemeClr>
            </a:fillRef>
            <a:effectRef idx="0">
              <a:schemeClr val="accent5">
                <a:hueOff val="-1223059"/>
                <a:satOff val="3353"/>
                <a:lumOff val="5686"/>
                <a:alphaOff val="0"/>
              </a:schemeClr>
            </a:effectRef>
            <a:fontRef idx="minor">
              <a:schemeClr val="lt1"/>
            </a:fontRef>
          </p:style>
        </p:sp>
        <p:sp>
          <p:nvSpPr>
            <p:cNvPr id="59" name="矩形 58"/>
            <p:cNvSpPr/>
            <p:nvPr/>
          </p:nvSpPr>
          <p:spPr>
            <a:xfrm>
              <a:off x="0" y="2301251"/>
              <a:ext cx="1546940" cy="92711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zh-TW" altLang="en-US" sz="1600" kern="1200" dirty="0" smtClean="0">
                  <a:latin typeface="微軟正黑體" panose="020B0604030504040204" pitchFamily="34" charset="-120"/>
                  <a:ea typeface="微軟正黑體" panose="020B0604030504040204" pitchFamily="34" charset="-120"/>
                </a:rPr>
                <a:t>下載聲明書</a:t>
              </a:r>
              <a:endParaRPr lang="zh-TW" altLang="en-US" sz="1600" kern="1200" dirty="0">
                <a:latin typeface="微軟正黑體" panose="020B0604030504040204" pitchFamily="34" charset="-120"/>
                <a:ea typeface="微軟正黑體" panose="020B0604030504040204" pitchFamily="34" charset="-120"/>
              </a:endParaRPr>
            </a:p>
          </p:txBody>
        </p:sp>
      </p:grpSp>
      <p:grpSp>
        <p:nvGrpSpPr>
          <p:cNvPr id="52" name="群組 51"/>
          <p:cNvGrpSpPr/>
          <p:nvPr/>
        </p:nvGrpSpPr>
        <p:grpSpPr>
          <a:xfrm>
            <a:off x="5185753" y="4971688"/>
            <a:ext cx="1546940" cy="902770"/>
            <a:chOff x="0" y="3541756"/>
            <a:chExt cx="1546940" cy="902770"/>
          </a:xfrm>
        </p:grpSpPr>
        <p:sp>
          <p:nvSpPr>
            <p:cNvPr id="56" name="矩形 55"/>
            <p:cNvSpPr/>
            <p:nvPr/>
          </p:nvSpPr>
          <p:spPr>
            <a:xfrm>
              <a:off x="0" y="3541756"/>
              <a:ext cx="1546940" cy="902770"/>
            </a:xfrm>
            <a:prstGeom prst="rect">
              <a:avLst/>
            </a:prstGeom>
          </p:spPr>
          <p:style>
            <a:lnRef idx="2">
              <a:schemeClr val="lt1">
                <a:hueOff val="0"/>
                <a:satOff val="0"/>
                <a:lumOff val="0"/>
                <a:alphaOff val="0"/>
              </a:schemeClr>
            </a:lnRef>
            <a:fillRef idx="1">
              <a:schemeClr val="accent5">
                <a:hueOff val="-2446119"/>
                <a:satOff val="6707"/>
                <a:lumOff val="11373"/>
                <a:alphaOff val="0"/>
              </a:schemeClr>
            </a:fillRef>
            <a:effectRef idx="0">
              <a:schemeClr val="accent5">
                <a:hueOff val="-2446119"/>
                <a:satOff val="6707"/>
                <a:lumOff val="11373"/>
                <a:alphaOff val="0"/>
              </a:schemeClr>
            </a:effectRef>
            <a:fontRef idx="minor">
              <a:schemeClr val="lt1"/>
            </a:fontRef>
          </p:style>
        </p:sp>
        <p:sp>
          <p:nvSpPr>
            <p:cNvPr id="57" name="矩形 56"/>
            <p:cNvSpPr/>
            <p:nvPr/>
          </p:nvSpPr>
          <p:spPr>
            <a:xfrm>
              <a:off x="0" y="3541756"/>
              <a:ext cx="1546940" cy="9027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zh-TW" altLang="en-US" sz="1600" kern="1200" dirty="0" smtClean="0">
                  <a:latin typeface="微軟正黑體" panose="020B0604030504040204" pitchFamily="34" charset="-120"/>
                  <a:ea typeface="微軟正黑體" panose="020B0604030504040204" pitchFamily="34" charset="-120"/>
                </a:rPr>
                <a:t>上傳完成簽核聲明書</a:t>
              </a:r>
              <a:endParaRPr lang="zh-TW" altLang="en-US" sz="1600" kern="1200" dirty="0">
                <a:latin typeface="微軟正黑體" panose="020B0604030504040204" pitchFamily="34" charset="-120"/>
                <a:ea typeface="微軟正黑體" panose="020B0604030504040204" pitchFamily="34" charset="-120"/>
              </a:endParaRPr>
            </a:p>
          </p:txBody>
        </p:sp>
      </p:grpSp>
      <p:grpSp>
        <p:nvGrpSpPr>
          <p:cNvPr id="53" name="群組 52"/>
          <p:cNvGrpSpPr/>
          <p:nvPr/>
        </p:nvGrpSpPr>
        <p:grpSpPr>
          <a:xfrm>
            <a:off x="5185753" y="6140456"/>
            <a:ext cx="1546940" cy="642707"/>
            <a:chOff x="0" y="4953376"/>
            <a:chExt cx="1546940" cy="642707"/>
          </a:xfrm>
        </p:grpSpPr>
        <p:sp>
          <p:nvSpPr>
            <p:cNvPr id="54" name="矩形 53"/>
            <p:cNvSpPr/>
            <p:nvPr/>
          </p:nvSpPr>
          <p:spPr>
            <a:xfrm>
              <a:off x="0" y="4953376"/>
              <a:ext cx="1546940" cy="642707"/>
            </a:xfrm>
            <a:prstGeom prst="rect">
              <a:avLst/>
            </a:prstGeom>
          </p:spPr>
          <p:style>
            <a:lnRef idx="2">
              <a:schemeClr val="lt1">
                <a:hueOff val="0"/>
                <a:satOff val="0"/>
                <a:lumOff val="0"/>
                <a:alphaOff val="0"/>
              </a:schemeClr>
            </a:lnRef>
            <a:fillRef idx="1">
              <a:schemeClr val="accent5">
                <a:hueOff val="-3669178"/>
                <a:satOff val="10060"/>
                <a:lumOff val="17059"/>
                <a:alphaOff val="0"/>
              </a:schemeClr>
            </a:fillRef>
            <a:effectRef idx="0">
              <a:schemeClr val="accent5">
                <a:hueOff val="-3669178"/>
                <a:satOff val="10060"/>
                <a:lumOff val="17059"/>
                <a:alphaOff val="0"/>
              </a:schemeClr>
            </a:effectRef>
            <a:fontRef idx="minor">
              <a:schemeClr val="lt1"/>
            </a:fontRef>
          </p:style>
        </p:sp>
        <p:sp>
          <p:nvSpPr>
            <p:cNvPr id="55" name="矩形 54"/>
            <p:cNvSpPr/>
            <p:nvPr/>
          </p:nvSpPr>
          <p:spPr>
            <a:xfrm>
              <a:off x="0" y="4953376"/>
              <a:ext cx="1546940" cy="6427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zh-TW" altLang="en-US" sz="1600" kern="1200" dirty="0" smtClean="0">
                  <a:latin typeface="微軟正黑體" panose="020B0604030504040204" pitchFamily="34" charset="-120"/>
                  <a:ea typeface="微軟正黑體" panose="020B0604030504040204" pitchFamily="34" charset="-120"/>
                </a:rPr>
                <a:t>完成申報</a:t>
              </a:r>
              <a:endParaRPr lang="zh-TW" altLang="en-US" sz="1600" kern="1200" dirty="0">
                <a:latin typeface="微軟正黑體" panose="020B0604030504040204" pitchFamily="34" charset="-120"/>
                <a:ea typeface="微軟正黑體" panose="020B0604030504040204" pitchFamily="34" charset="-120"/>
              </a:endParaRPr>
            </a:p>
          </p:txBody>
        </p:sp>
      </p:grpSp>
      <p:sp>
        <p:nvSpPr>
          <p:cNvPr id="62" name="向右箭號 61"/>
          <p:cNvSpPr/>
          <p:nvPr/>
        </p:nvSpPr>
        <p:spPr>
          <a:xfrm rot="5400000">
            <a:off x="5104004" y="2526239"/>
            <a:ext cx="1710436" cy="491068"/>
          </a:xfrm>
          <a:prstGeom prst="rightArrow">
            <a:avLst/>
          </a:prstGeom>
          <a:solidFill>
            <a:srgbClr val="8594B9"/>
          </a:solidFill>
          <a:ln>
            <a:solidFill>
              <a:srgbClr val="8594B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TW" altLang="en-US"/>
          </a:p>
        </p:txBody>
      </p:sp>
      <p:sp>
        <p:nvSpPr>
          <p:cNvPr id="63" name="向右箭號 62"/>
          <p:cNvSpPr/>
          <p:nvPr/>
        </p:nvSpPr>
        <p:spPr>
          <a:xfrm rot="5400000">
            <a:off x="5775174" y="4533642"/>
            <a:ext cx="368095" cy="491068"/>
          </a:xfrm>
          <a:prstGeom prst="rightArrow">
            <a:avLst/>
          </a:prstGeom>
          <a:solidFill>
            <a:srgbClr val="95B4C6"/>
          </a:solidFill>
          <a:ln>
            <a:solidFill>
              <a:srgbClr val="95B4C6"/>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TW" altLang="en-US"/>
          </a:p>
        </p:txBody>
      </p:sp>
      <p:sp>
        <p:nvSpPr>
          <p:cNvPr id="65" name="向右箭號 64"/>
          <p:cNvSpPr/>
          <p:nvPr/>
        </p:nvSpPr>
        <p:spPr>
          <a:xfrm rot="5400000">
            <a:off x="5844656" y="5761924"/>
            <a:ext cx="266001" cy="491068"/>
          </a:xfrm>
          <a:prstGeom prst="rightArrow">
            <a:avLst/>
          </a:prstGeom>
          <a:solidFill>
            <a:srgbClr val="A5D1D3"/>
          </a:solidFill>
          <a:ln>
            <a:solidFill>
              <a:srgbClr val="A5D1D3"/>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TW" altLang="en-US"/>
          </a:p>
        </p:txBody>
      </p:sp>
      <p:pic>
        <p:nvPicPr>
          <p:cNvPr id="66" name="圖片 65"/>
          <p:cNvPicPr/>
          <p:nvPr/>
        </p:nvPicPr>
        <p:blipFill rotWithShape="1">
          <a:blip r:embed="rId6"/>
          <a:srcRect l="24885" r="24580" b="34997"/>
          <a:stretch/>
        </p:blipFill>
        <p:spPr bwMode="auto">
          <a:xfrm>
            <a:off x="363607" y="1079160"/>
            <a:ext cx="4377725" cy="2844303"/>
          </a:xfrm>
          <a:prstGeom prst="rect">
            <a:avLst/>
          </a:prstGeom>
          <a:ln>
            <a:noFill/>
          </a:ln>
          <a:extLst>
            <a:ext uri="{53640926-AAD7-44D8-BBD7-CCE9431645EC}">
              <a14:shadowObscured xmlns:a14="http://schemas.microsoft.com/office/drawing/2010/main"/>
            </a:ext>
          </a:extLst>
        </p:spPr>
      </p:pic>
      <p:sp>
        <p:nvSpPr>
          <p:cNvPr id="2" name="文字方塊 1"/>
          <p:cNvSpPr txBox="1"/>
          <p:nvPr/>
        </p:nvSpPr>
        <p:spPr>
          <a:xfrm>
            <a:off x="1151379" y="3226925"/>
            <a:ext cx="2573867" cy="783193"/>
          </a:xfrm>
          <a:prstGeom prst="roundRect">
            <a:avLst/>
          </a:prstGeom>
          <a:solidFill>
            <a:schemeClr val="accent3"/>
          </a:solidFill>
          <a:ln w="28575">
            <a:solidFill>
              <a:srgbClr val="FF0000"/>
            </a:solidFill>
            <a:prstDash val="dash"/>
          </a:ln>
        </p:spPr>
        <p:txBody>
          <a:bodyPr wrap="square" rtlCol="0">
            <a:spAutoFit/>
          </a:bodyPr>
          <a:lstStyle/>
          <a:p>
            <a:pPr algn="ctr"/>
            <a:r>
              <a:rPr lang="en-US" altLang="zh-TW" sz="1600" dirty="0" smtClean="0">
                <a:solidFill>
                  <a:sysClr val="windowText" lastClr="000000"/>
                </a:solidFill>
              </a:rPr>
              <a:t>2019/3/15</a:t>
            </a:r>
            <a:r>
              <a:rPr lang="zh-TW" altLang="en-US" sz="1600" dirty="0" smtClean="0">
                <a:solidFill>
                  <a:sysClr val="windowText" lastClr="000000"/>
                </a:solidFill>
              </a:rPr>
              <a:t>前正式上線</a:t>
            </a:r>
            <a:endParaRPr lang="en-US" altLang="zh-TW" sz="1600" dirty="0" smtClean="0">
              <a:solidFill>
                <a:sysClr val="windowText" lastClr="000000"/>
              </a:solidFill>
            </a:endParaRPr>
          </a:p>
          <a:p>
            <a:pPr algn="ctr"/>
            <a:r>
              <a:rPr lang="zh-TW" altLang="en-US" sz="1200" dirty="0">
                <a:solidFill>
                  <a:srgbClr val="0070C0"/>
                </a:solidFill>
              </a:rPr>
              <a:t>會依現行報送人員資訊建立一組公司帳號。預設密碼</a:t>
            </a:r>
            <a:r>
              <a:rPr lang="en-US" altLang="zh-TW" sz="1200" dirty="0">
                <a:solidFill>
                  <a:srgbClr val="0070C0"/>
                </a:solidFill>
              </a:rPr>
              <a:t>888888</a:t>
            </a:r>
            <a:r>
              <a:rPr lang="zh-TW" altLang="en-US" sz="1200" dirty="0" smtClean="0">
                <a:solidFill>
                  <a:srgbClr val="0070C0"/>
                </a:solidFill>
              </a:rPr>
              <a:t>。</a:t>
            </a:r>
            <a:endParaRPr lang="zh-TW" altLang="en-US" sz="1200" dirty="0">
              <a:solidFill>
                <a:srgbClr val="0070C0"/>
              </a:solidFill>
            </a:endParaRPr>
          </a:p>
        </p:txBody>
      </p:sp>
      <p:sp>
        <p:nvSpPr>
          <p:cNvPr id="6" name="圓角矩形 5"/>
          <p:cNvSpPr/>
          <p:nvPr/>
        </p:nvSpPr>
        <p:spPr>
          <a:xfrm>
            <a:off x="5427133" y="2387600"/>
            <a:ext cx="1092200" cy="651933"/>
          </a:xfrm>
          <a:prstGeom prst="roundRect">
            <a:avLst/>
          </a:prstGeom>
          <a:solidFill>
            <a:schemeClr val="accent3">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1600" dirty="0" smtClean="0">
                <a:latin typeface="微軟正黑體" panose="020B0604030504040204" pitchFamily="34" charset="-120"/>
                <a:ea typeface="微軟正黑體" panose="020B0604030504040204" pitchFamily="34" charset="-120"/>
              </a:rPr>
              <a:t>系統檢核</a:t>
            </a:r>
            <a:endParaRPr lang="zh-TW" altLang="en-US" sz="1600" dirty="0">
              <a:latin typeface="微軟正黑體" panose="020B0604030504040204" pitchFamily="34" charset="-120"/>
              <a:ea typeface="微軟正黑體" panose="020B0604030504040204" pitchFamily="34" charset="-120"/>
            </a:endParaRPr>
          </a:p>
        </p:txBody>
      </p:sp>
      <p:sp>
        <p:nvSpPr>
          <p:cNvPr id="29" name="矩形 28"/>
          <p:cNvSpPr/>
          <p:nvPr/>
        </p:nvSpPr>
        <p:spPr>
          <a:xfrm>
            <a:off x="6732693" y="6140456"/>
            <a:ext cx="5378868" cy="642707"/>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建議未來</a:t>
            </a:r>
            <a:r>
              <a:rPr lang="en-US" altLang="zh-TW" sz="1400" b="1" dirty="0" smtClean="0">
                <a:solidFill>
                  <a:srgbClr val="FF0000"/>
                </a:solidFill>
                <a:latin typeface="微軟正黑體" panose="020B0604030504040204" pitchFamily="34" charset="-120"/>
                <a:ea typeface="微軟正黑體" panose="020B0604030504040204" pitchFamily="34" charset="-120"/>
              </a:rPr>
              <a:t>AA</a:t>
            </a:r>
            <a:r>
              <a:rPr lang="zh-TW" altLang="en-US" sz="1400" b="1" dirty="0" smtClean="0">
                <a:solidFill>
                  <a:srgbClr val="FF0000"/>
                </a:solidFill>
                <a:latin typeface="微軟正黑體" panose="020B0604030504040204" pitchFamily="34" charset="-120"/>
                <a:ea typeface="微軟正黑體" panose="020B0604030504040204" pitchFamily="34" charset="-120"/>
              </a:rPr>
              <a:t>簽證報告</a:t>
            </a:r>
            <a:r>
              <a:rPr lang="zh-TW" altLang="en-US" sz="1400" dirty="0" smtClean="0">
                <a:solidFill>
                  <a:schemeClr val="tx1"/>
                </a:solidFill>
                <a:latin typeface="微軟正黑體" panose="020B0604030504040204" pitchFamily="34" charset="-120"/>
                <a:ea typeface="微軟正黑體" panose="020B0604030504040204" pitchFamily="34" charset="-120"/>
              </a:rPr>
              <a:t>之精算意見，可</a:t>
            </a:r>
            <a:r>
              <a:rPr lang="zh-TW" altLang="en-US" sz="1400" b="1" dirty="0" smtClean="0">
                <a:solidFill>
                  <a:srgbClr val="FF0000"/>
                </a:solidFill>
                <a:latin typeface="微軟正黑體" panose="020B0604030504040204" pitchFamily="34" charset="-120"/>
                <a:ea typeface="微軟正黑體" panose="020B0604030504040204" pitchFamily="34" charset="-120"/>
              </a:rPr>
              <a:t>檢視公司內部</a:t>
            </a:r>
            <a:r>
              <a:rPr lang="en-US" altLang="zh-TW" sz="1400" b="1" dirty="0" smtClean="0">
                <a:solidFill>
                  <a:srgbClr val="FF0000"/>
                </a:solidFill>
                <a:latin typeface="微軟正黑體" panose="020B0604030504040204" pitchFamily="34" charset="-120"/>
                <a:ea typeface="微軟正黑體" panose="020B0604030504040204" pitchFamily="34" charset="-120"/>
              </a:rPr>
              <a:t>12</a:t>
            </a:r>
            <a:r>
              <a:rPr lang="zh-TW" altLang="en-US" sz="1400" b="1" dirty="0" smtClean="0">
                <a:solidFill>
                  <a:srgbClr val="FF0000"/>
                </a:solidFill>
                <a:latin typeface="微軟正黑體" panose="020B0604030504040204" pitchFamily="34" charset="-120"/>
                <a:ea typeface="微軟正黑體" panose="020B0604030504040204" pitchFamily="34" charset="-120"/>
              </a:rPr>
              <a:t>個月的聲明書</a:t>
            </a:r>
            <a:r>
              <a:rPr lang="zh-TW" altLang="en-US" sz="1400" dirty="0" smtClean="0">
                <a:solidFill>
                  <a:schemeClr val="tx1"/>
                </a:solidFill>
                <a:latin typeface="微軟正黑體" panose="020B0604030504040204" pitchFamily="34" charset="-120"/>
                <a:ea typeface="微軟正黑體" panose="020B0604030504040204" pitchFamily="34" charset="-120"/>
              </a:rPr>
              <a:t>是否有未通過檢測之情形。</a:t>
            </a:r>
            <a:endParaRPr lang="en-US" altLang="zh-TW" sz="1400" dirty="0" smtClean="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995821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圖片 22"/>
          <p:cNvPicPr>
            <a:picLocks noChangeAspect="1"/>
          </p:cNvPicPr>
          <p:nvPr/>
        </p:nvPicPr>
        <p:blipFill>
          <a:blip r:embed="rId3"/>
          <a:stretch>
            <a:fillRect/>
          </a:stretch>
        </p:blipFill>
        <p:spPr>
          <a:xfrm>
            <a:off x="185848" y="1397338"/>
            <a:ext cx="5777849" cy="5325528"/>
          </a:xfrm>
          <a:prstGeom prst="rect">
            <a:avLst/>
          </a:prstGeom>
        </p:spPr>
      </p:pic>
      <p:sp>
        <p:nvSpPr>
          <p:cNvPr id="3" name="文字方塊 2"/>
          <p:cNvSpPr txBox="1"/>
          <p:nvPr/>
        </p:nvSpPr>
        <p:spPr>
          <a:xfrm>
            <a:off x="11362268" y="6290733"/>
            <a:ext cx="829733" cy="369332"/>
          </a:xfrm>
          <a:prstGeom prst="rect">
            <a:avLst/>
          </a:prstGeom>
          <a:noFill/>
        </p:spPr>
        <p:txBody>
          <a:bodyPr wrap="square" rtlCol="0">
            <a:spAutoFit/>
          </a:bodyPr>
          <a:lstStyle/>
          <a:p>
            <a:endParaRPr lang="zh-TW" altLang="en-US" dirty="0">
              <a:solidFill>
                <a:srgbClr val="FF0000"/>
              </a:solidFill>
            </a:endParaRPr>
          </a:p>
        </p:txBody>
      </p:sp>
      <p:sp>
        <p:nvSpPr>
          <p:cNvPr id="11" name="投影片編號版面配置區 10"/>
          <p:cNvSpPr>
            <a:spLocks noGrp="1"/>
          </p:cNvSpPr>
          <p:nvPr>
            <p:ph type="sldNum" sz="quarter" idx="4294967295"/>
          </p:nvPr>
        </p:nvSpPr>
        <p:spPr>
          <a:xfrm>
            <a:off x="9382125" y="6337300"/>
            <a:ext cx="2743200" cy="365125"/>
          </a:xfrm>
          <a:prstGeom prst="rect">
            <a:avLst/>
          </a:prstGeom>
        </p:spPr>
        <p:txBody>
          <a:bodyPr/>
          <a:lstStyle/>
          <a:p>
            <a:fld id="{9FA03A52-C0C3-44B3-B66A-9A1ADA086E00}" type="slidenum">
              <a:rPr lang="zh-TW" altLang="en-US" smtClean="0"/>
              <a:t>5</a:t>
            </a:fld>
            <a:endParaRPr lang="zh-TW" altLang="en-US" dirty="0"/>
          </a:p>
        </p:txBody>
      </p:sp>
      <p:sp>
        <p:nvSpPr>
          <p:cNvPr id="4" name="Rectangle 2"/>
          <p:cNvSpPr>
            <a:spLocks noChangeArrowheads="1"/>
          </p:cNvSpPr>
          <p:nvPr/>
        </p:nvSpPr>
        <p:spPr bwMode="auto">
          <a:xfrm>
            <a:off x="203200" y="-1482314"/>
            <a:ext cx="8969777" cy="299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TW" altLang="zh-TW" sz="1800" b="0" i="0" u="none" strike="noStrike" cap="none" normalizeH="0" baseline="0" smtClean="0">
              <a:ln>
                <a:noFill/>
              </a:ln>
              <a:solidFill>
                <a:schemeClr val="tx1"/>
              </a:solidFill>
              <a:effectLst/>
              <a:latin typeface="Arial" panose="020B0604020202020204" pitchFamily="34" charset="0"/>
            </a:endParaRPr>
          </a:p>
        </p:txBody>
      </p:sp>
      <p:sp>
        <p:nvSpPr>
          <p:cNvPr id="12" name="Rectangle 2"/>
          <p:cNvSpPr>
            <a:spLocks noChangeArrowheads="1"/>
          </p:cNvSpPr>
          <p:nvPr/>
        </p:nvSpPr>
        <p:spPr bwMode="auto">
          <a:xfrm>
            <a:off x="999440" y="175241"/>
            <a:ext cx="8889621"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nchor="ctr"/>
          <a:lstStyle>
            <a:lvl1pPr>
              <a:spcBef>
                <a:spcPct val="20000"/>
              </a:spcBef>
              <a:buBlip>
                <a:blip r:embed="rId4"/>
              </a:buBlip>
              <a:defRPr kumimoji="1" sz="3200">
                <a:solidFill>
                  <a:srgbClr val="333333"/>
                </a:solidFill>
                <a:latin typeface="Arial" panose="020B0604020202020204" pitchFamily="34" charset="0"/>
                <a:ea typeface="標楷體" panose="03000509000000000000" pitchFamily="65" charset="-120"/>
              </a:defRPr>
            </a:lvl1pPr>
            <a:lvl2pPr marL="742950" indent="-285750">
              <a:spcBef>
                <a:spcPct val="20000"/>
              </a:spcBef>
              <a:buFont typeface="Webdings" panose="05030102010509060703" pitchFamily="18" charset="2"/>
              <a:buChar char="4"/>
              <a:defRPr kumimoji="1" sz="2800">
                <a:solidFill>
                  <a:srgbClr val="9A6700"/>
                </a:solidFill>
                <a:latin typeface="Arial" panose="020B0604020202020204" pitchFamily="34" charset="0"/>
                <a:ea typeface="標楷體" panose="03000509000000000000" pitchFamily="65" charset="-120"/>
              </a:defRPr>
            </a:lvl2pPr>
            <a:lvl3pPr marL="1143000" indent="-228600">
              <a:spcBef>
                <a:spcPct val="20000"/>
              </a:spcBef>
              <a:buBlip>
                <a:blip r:embed="rId5"/>
              </a:buBlip>
              <a:defRPr kumimoji="1" sz="2400">
                <a:solidFill>
                  <a:srgbClr val="333333"/>
                </a:solidFill>
                <a:latin typeface="Arial" panose="020B0604020202020204" pitchFamily="34" charset="0"/>
                <a:ea typeface="標楷體" panose="03000509000000000000" pitchFamily="65" charset="-120"/>
              </a:defRPr>
            </a:lvl3pPr>
            <a:lvl4pPr marL="1600200" indent="-228600">
              <a:spcBef>
                <a:spcPct val="20000"/>
              </a:spcBef>
              <a:buChar char="–"/>
              <a:defRPr kumimoji="1" sz="2000">
                <a:solidFill>
                  <a:srgbClr val="333333"/>
                </a:solidFill>
                <a:latin typeface="Arial" panose="020B0604020202020204" pitchFamily="34" charset="0"/>
                <a:ea typeface="標楷體" panose="03000509000000000000" pitchFamily="65" charset="-120"/>
              </a:defRPr>
            </a:lvl4pPr>
            <a:lvl5pPr marL="2057400" indent="-228600">
              <a:spcBef>
                <a:spcPct val="20000"/>
              </a:spcBef>
              <a:buClr>
                <a:schemeClr val="tx2"/>
              </a:buClr>
              <a:buChar char="–"/>
              <a:defRPr kumimoji="1" sz="2000">
                <a:solidFill>
                  <a:srgbClr val="333333"/>
                </a:solidFill>
                <a:latin typeface="Arial" panose="020B0604020202020204" pitchFamily="34" charset="0"/>
                <a:ea typeface="標楷體" panose="03000509000000000000" pitchFamily="65" charset="-120"/>
              </a:defRPr>
            </a:lvl5pPr>
            <a:lvl6pPr marL="25146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6pPr>
            <a:lvl7pPr marL="29718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7pPr>
            <a:lvl8pPr marL="34290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8pPr>
            <a:lvl9pPr marL="38862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9pPr>
          </a:lstStyle>
          <a:p>
            <a:pPr>
              <a:spcBef>
                <a:spcPct val="0"/>
              </a:spcBef>
              <a:buNone/>
            </a:pPr>
            <a:r>
              <a:rPr lang="zh-TW" altLang="en-US" sz="4000" b="1" dirty="0">
                <a:solidFill>
                  <a:schemeClr val="tx1"/>
                </a:solidFill>
                <a:latin typeface="微軟正黑體" panose="020B0604030504040204" pitchFamily="34" charset="-120"/>
                <a:ea typeface="微軟正黑體" panose="020B0604030504040204" pitchFamily="34" charset="-120"/>
              </a:rPr>
              <a:t>再保險資料報送流程</a:t>
            </a:r>
          </a:p>
        </p:txBody>
      </p:sp>
      <p:sp>
        <p:nvSpPr>
          <p:cNvPr id="13" name="矩形 12"/>
          <p:cNvSpPr/>
          <p:nvPr/>
        </p:nvSpPr>
        <p:spPr>
          <a:xfrm>
            <a:off x="1278840" y="1045293"/>
            <a:ext cx="3185487" cy="369332"/>
          </a:xfrm>
          <a:prstGeom prst="rect">
            <a:avLst/>
          </a:prstGeom>
        </p:spPr>
        <p:txBody>
          <a:bodyPr wrap="none">
            <a:spAutoFit/>
          </a:bodyPr>
          <a:lstStyle/>
          <a:p>
            <a:r>
              <a:rPr lang="zh-TW" altLang="en-US" b="1" dirty="0">
                <a:latin typeface="微軟正黑體" panose="020B0604030504040204" pitchFamily="34" charset="-120"/>
                <a:ea typeface="微軟正黑體" panose="020B0604030504040204" pitchFamily="34" charset="-120"/>
              </a:rPr>
              <a:t>再保險資料檢測結果及聲明書</a:t>
            </a:r>
          </a:p>
        </p:txBody>
      </p:sp>
      <p:sp>
        <p:nvSpPr>
          <p:cNvPr id="15" name="矩形 14"/>
          <p:cNvSpPr/>
          <p:nvPr/>
        </p:nvSpPr>
        <p:spPr>
          <a:xfrm>
            <a:off x="2667001" y="3835399"/>
            <a:ext cx="3245895" cy="3386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直線圖說文字 1 15"/>
          <p:cNvSpPr/>
          <p:nvPr/>
        </p:nvSpPr>
        <p:spPr>
          <a:xfrm>
            <a:off x="6666843" y="3766981"/>
            <a:ext cx="5012268" cy="440952"/>
          </a:xfrm>
          <a:prstGeom prst="borderCallout1">
            <a:avLst>
              <a:gd name="adj1" fmla="val 49053"/>
              <a:gd name="adj2" fmla="val 195"/>
              <a:gd name="adj3" fmla="val 53613"/>
              <a:gd name="adj4" fmla="val -15155"/>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顯示填報月份未符合檢測的</a:t>
            </a:r>
            <a:r>
              <a:rPr lang="zh-TW" altLang="en-US" sz="1400" b="1" dirty="0" smtClean="0">
                <a:solidFill>
                  <a:srgbClr val="FF0000"/>
                </a:solidFill>
                <a:latin typeface="微軟正黑體" panose="020B0604030504040204" pitchFamily="34" charset="-120"/>
                <a:ea typeface="微軟正黑體" panose="020B0604030504040204" pitchFamily="34" charset="-120"/>
              </a:rPr>
              <a:t>筆數</a:t>
            </a:r>
            <a:endParaRPr lang="en-US" altLang="zh-TW" sz="1400" b="1" dirty="0" smtClean="0">
              <a:solidFill>
                <a:srgbClr val="FF0000"/>
              </a:solidFill>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若需檢測明細，可付費使用</a:t>
            </a:r>
            <a:r>
              <a:rPr lang="zh-TW" altLang="en-US" sz="1400" dirty="0">
                <a:solidFill>
                  <a:schemeClr val="tx1"/>
                </a:solidFill>
                <a:latin typeface="微軟正黑體" panose="020B0604030504040204" pitchFamily="34" charset="-120"/>
                <a:ea typeface="微軟正黑體" panose="020B0604030504040204" pitchFamily="34" charset="-120"/>
              </a:rPr>
              <a:t>本</a:t>
            </a:r>
            <a:r>
              <a:rPr lang="zh-TW" altLang="en-US" sz="1400" dirty="0" smtClean="0">
                <a:solidFill>
                  <a:schemeClr val="tx1"/>
                </a:solidFill>
                <a:latin typeface="微軟正黑體" panose="020B0604030504040204" pitchFamily="34" charset="-120"/>
                <a:ea typeface="微軟正黑體" panose="020B0604030504040204" pitchFamily="34" charset="-120"/>
              </a:rPr>
              <a:t>中心開發之檢測系統</a:t>
            </a:r>
            <a:endParaRPr lang="zh-TW" altLang="en-US" sz="1400" dirty="0">
              <a:solidFill>
                <a:schemeClr val="tx1"/>
              </a:solidFill>
              <a:latin typeface="微軟正黑體" panose="020B0604030504040204" pitchFamily="34" charset="-120"/>
              <a:ea typeface="微軟正黑體" panose="020B0604030504040204" pitchFamily="34" charset="-120"/>
            </a:endParaRPr>
          </a:p>
        </p:txBody>
      </p:sp>
      <p:sp>
        <p:nvSpPr>
          <p:cNvPr id="19" name="矩形 18"/>
          <p:cNvSpPr/>
          <p:nvPr/>
        </p:nvSpPr>
        <p:spPr>
          <a:xfrm>
            <a:off x="201721" y="6337300"/>
            <a:ext cx="5761975" cy="3651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0" name="直線圖說文字 1 19"/>
          <p:cNvSpPr/>
          <p:nvPr/>
        </p:nvSpPr>
        <p:spPr>
          <a:xfrm>
            <a:off x="6666843" y="5737761"/>
            <a:ext cx="5012268" cy="739239"/>
          </a:xfrm>
          <a:prstGeom prst="borderCallout1">
            <a:avLst>
              <a:gd name="adj1" fmla="val 49053"/>
              <a:gd name="adj2" fmla="val 195"/>
              <a:gd name="adj3" fmla="val 108727"/>
              <a:gd name="adj4" fmla="val -14498"/>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由</a:t>
            </a:r>
            <a:r>
              <a:rPr lang="zh-TW" altLang="en-US" sz="1400" dirty="0" smtClean="0">
                <a:solidFill>
                  <a:srgbClr val="FF0000"/>
                </a:solidFill>
                <a:latin typeface="微軟正黑體" panose="020B0604030504040204" pitchFamily="34" charset="-120"/>
                <a:ea typeface="微軟正黑體" panose="020B0604030504040204" pitchFamily="34" charset="-120"/>
              </a:rPr>
              <a:t>公司授權主管簽</a:t>
            </a:r>
            <a:r>
              <a:rPr lang="zh-TW" altLang="en-US" sz="1400" dirty="0">
                <a:solidFill>
                  <a:srgbClr val="FF0000"/>
                </a:solidFill>
                <a:latin typeface="微軟正黑體" panose="020B0604030504040204" pitchFamily="34" charset="-120"/>
                <a:ea typeface="微軟正黑體" panose="020B0604030504040204" pitchFamily="34" charset="-120"/>
              </a:rPr>
              <a:t>署</a:t>
            </a:r>
            <a:r>
              <a:rPr lang="zh-TW" altLang="en-US" sz="1400" dirty="0">
                <a:solidFill>
                  <a:schemeClr val="tx1"/>
                </a:solidFill>
                <a:latin typeface="微軟正黑體" panose="020B0604030504040204" pitchFamily="34" charset="-120"/>
                <a:ea typeface="微軟正黑體" panose="020B0604030504040204" pitchFamily="34" charset="-120"/>
              </a:rPr>
              <a:t>聲明</a:t>
            </a:r>
            <a:r>
              <a:rPr lang="zh-TW" altLang="en-US" sz="1400" dirty="0" smtClean="0">
                <a:solidFill>
                  <a:schemeClr val="tx1"/>
                </a:solidFill>
                <a:latin typeface="微軟正黑體" panose="020B0604030504040204" pitchFamily="34" charset="-120"/>
                <a:ea typeface="微軟正黑體" panose="020B0604030504040204" pitchFamily="34" charset="-120"/>
              </a:rPr>
              <a:t>書負責</a:t>
            </a:r>
            <a:endParaRPr lang="en-US" altLang="zh-TW" sz="1400" dirty="0" smtClean="0">
              <a:solidFill>
                <a:schemeClr val="tx1"/>
              </a:solidFill>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公司需</a:t>
            </a:r>
            <a:r>
              <a:rPr lang="zh-TW" altLang="en-US" sz="1400" dirty="0" smtClean="0">
                <a:solidFill>
                  <a:srgbClr val="FF0000"/>
                </a:solidFill>
                <a:latin typeface="微軟正黑體" panose="020B0604030504040204" pitchFamily="34" charset="-120"/>
                <a:ea typeface="微軟正黑體" panose="020B0604030504040204" pitchFamily="34" charset="-120"/>
              </a:rPr>
              <a:t>函發本中心</a:t>
            </a:r>
            <a:r>
              <a:rPr lang="zh-TW" altLang="en-US" sz="1400" dirty="0" smtClean="0">
                <a:solidFill>
                  <a:schemeClr val="tx1">
                    <a:lumMod val="75000"/>
                  </a:schemeClr>
                </a:solidFill>
                <a:latin typeface="微軟正黑體" panose="020B0604030504040204" pitchFamily="34" charset="-120"/>
                <a:ea typeface="微軟正黑體" panose="020B0604030504040204" pitchFamily="34" charset="-120"/>
              </a:rPr>
              <a:t>指定</a:t>
            </a:r>
            <a:r>
              <a:rPr lang="zh-TW" altLang="en-US" sz="1400" dirty="0" smtClean="0">
                <a:solidFill>
                  <a:schemeClr val="tx1"/>
                </a:solidFill>
                <a:latin typeface="微軟正黑體" panose="020B0604030504040204" pitchFamily="34" charset="-120"/>
                <a:ea typeface="微軟正黑體" panose="020B0604030504040204" pitchFamily="34" charset="-120"/>
              </a:rPr>
              <a:t>授權簽署主管，並提供主管資訊，變更時亦同。</a:t>
            </a:r>
            <a:endParaRPr lang="zh-TW" altLang="en-US" sz="1400" dirty="0">
              <a:solidFill>
                <a:schemeClr val="tx1"/>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203199" y="3810000"/>
            <a:ext cx="635001" cy="36406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8" name="直線圖說文字 2 17"/>
          <p:cNvSpPr/>
          <p:nvPr/>
        </p:nvSpPr>
        <p:spPr>
          <a:xfrm>
            <a:off x="6666843" y="1939261"/>
            <a:ext cx="5012268" cy="336650"/>
          </a:xfrm>
          <a:prstGeom prst="borderCallout2">
            <a:avLst>
              <a:gd name="adj1" fmla="val 55895"/>
              <a:gd name="adj2" fmla="val 0"/>
              <a:gd name="adj3" fmla="val 55069"/>
              <a:gd name="adj4" fmla="val -29916"/>
              <a:gd name="adj5" fmla="val 553362"/>
              <a:gd name="adj6" fmla="val -122951"/>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zh-TW" altLang="en-US" sz="1400" dirty="0" smtClean="0">
                <a:solidFill>
                  <a:schemeClr val="tx1"/>
                </a:solidFill>
                <a:latin typeface="微軟正黑體" panose="020B0604030504040204" pitchFamily="34" charset="-120"/>
                <a:ea typeface="微軟正黑體" panose="020B0604030504040204" pitchFamily="34" charset="-120"/>
              </a:rPr>
              <a:t>不同申報資料版本檢測將配賦不同序號</a:t>
            </a:r>
            <a:endParaRPr lang="zh-TW" altLang="en-US" sz="1400" dirty="0">
              <a:solidFill>
                <a:schemeClr val="tx1"/>
              </a:solidFill>
              <a:latin typeface="微軟正黑體" panose="020B0604030504040204" pitchFamily="34" charset="-120"/>
              <a:ea typeface="微軟正黑體" panose="020B0604030504040204" pitchFamily="34" charset="-120"/>
            </a:endParaRPr>
          </a:p>
        </p:txBody>
      </p:sp>
      <p:sp>
        <p:nvSpPr>
          <p:cNvPr id="9" name="直線圖說文字 2 8"/>
          <p:cNvSpPr/>
          <p:nvPr/>
        </p:nvSpPr>
        <p:spPr>
          <a:xfrm>
            <a:off x="6666843" y="3093780"/>
            <a:ext cx="5012268" cy="373431"/>
          </a:xfrm>
          <a:prstGeom prst="borderCallout2">
            <a:avLst>
              <a:gd name="adj1" fmla="val 50492"/>
              <a:gd name="adj2" fmla="val 113"/>
              <a:gd name="adj3" fmla="val 52759"/>
              <a:gd name="adj4" fmla="val -17174"/>
              <a:gd name="adj5" fmla="val 237199"/>
              <a:gd name="adj6" fmla="val -40924"/>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zh-TW" altLang="en-US" sz="1400" dirty="0" smtClean="0">
                <a:solidFill>
                  <a:schemeClr val="tx1">
                    <a:lumMod val="75000"/>
                  </a:schemeClr>
                </a:solidFill>
              </a:rPr>
              <a:t>檢測如確有</a:t>
            </a:r>
            <a:r>
              <a:rPr lang="en-US" altLang="zh-TW" sz="1400" dirty="0" smtClean="0">
                <a:solidFill>
                  <a:schemeClr val="tx1">
                    <a:lumMod val="75000"/>
                  </a:schemeClr>
                </a:solidFill>
              </a:rPr>
              <a:t>DIC</a:t>
            </a:r>
            <a:r>
              <a:rPr lang="zh-TW" altLang="en-US" sz="1400" dirty="0" smtClean="0">
                <a:solidFill>
                  <a:schemeClr val="tx1">
                    <a:lumMod val="75000"/>
                  </a:schemeClr>
                </a:solidFill>
              </a:rPr>
              <a:t>，請於下填列說明，或提供相關說明附件</a:t>
            </a:r>
            <a:endParaRPr lang="zh-TW" altLang="en-US" sz="1400" dirty="0">
              <a:solidFill>
                <a:schemeClr val="tx1">
                  <a:lumMod val="75000"/>
                </a:schemeClr>
              </a:solidFill>
            </a:endParaRPr>
          </a:p>
        </p:txBody>
      </p:sp>
      <p:sp>
        <p:nvSpPr>
          <p:cNvPr id="14" name="圓角矩形 13"/>
          <p:cNvSpPr/>
          <p:nvPr/>
        </p:nvSpPr>
        <p:spPr>
          <a:xfrm>
            <a:off x="4004733" y="3835399"/>
            <a:ext cx="609600" cy="338668"/>
          </a:xfrm>
          <a:prstGeom prst="roundRect">
            <a:avLst/>
          </a:prstGeom>
          <a:no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7732765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4294967295"/>
          </p:nvPr>
        </p:nvSpPr>
        <p:spPr>
          <a:xfrm>
            <a:off x="9382125" y="6337300"/>
            <a:ext cx="2743200" cy="365125"/>
          </a:xfrm>
          <a:prstGeom prst="rect">
            <a:avLst/>
          </a:prstGeom>
        </p:spPr>
        <p:txBody>
          <a:bodyPr/>
          <a:lstStyle/>
          <a:p>
            <a:fld id="{9FA03A52-C0C3-44B3-B66A-9A1ADA086E00}" type="slidenum">
              <a:rPr lang="zh-TW" altLang="en-US" smtClean="0"/>
              <a:t>6</a:t>
            </a:fld>
            <a:endParaRPr lang="zh-TW" altLang="en-US"/>
          </a:p>
        </p:txBody>
      </p:sp>
      <p:sp>
        <p:nvSpPr>
          <p:cNvPr id="14" name="Rectangle 2"/>
          <p:cNvSpPr>
            <a:spLocks noChangeArrowheads="1"/>
          </p:cNvSpPr>
          <p:nvPr/>
        </p:nvSpPr>
        <p:spPr bwMode="auto">
          <a:xfrm>
            <a:off x="999440" y="175241"/>
            <a:ext cx="8889621"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nchor="ctr"/>
          <a:lstStyle>
            <a:lvl1pPr>
              <a:spcBef>
                <a:spcPct val="20000"/>
              </a:spcBef>
              <a:buBlip>
                <a:blip r:embed="rId2"/>
              </a:buBlip>
              <a:defRPr kumimoji="1" sz="3200">
                <a:solidFill>
                  <a:srgbClr val="333333"/>
                </a:solidFill>
                <a:latin typeface="Arial" panose="020B0604020202020204" pitchFamily="34" charset="0"/>
                <a:ea typeface="標楷體" panose="03000509000000000000" pitchFamily="65" charset="-120"/>
              </a:defRPr>
            </a:lvl1pPr>
            <a:lvl2pPr marL="742950" indent="-285750">
              <a:spcBef>
                <a:spcPct val="20000"/>
              </a:spcBef>
              <a:buFont typeface="Webdings" panose="05030102010509060703" pitchFamily="18" charset="2"/>
              <a:buChar char="4"/>
              <a:defRPr kumimoji="1" sz="2800">
                <a:solidFill>
                  <a:srgbClr val="9A6700"/>
                </a:solidFill>
                <a:latin typeface="Arial" panose="020B0604020202020204" pitchFamily="34" charset="0"/>
                <a:ea typeface="標楷體" panose="03000509000000000000" pitchFamily="65" charset="-120"/>
              </a:defRPr>
            </a:lvl2pPr>
            <a:lvl3pPr marL="1143000" indent="-228600">
              <a:spcBef>
                <a:spcPct val="20000"/>
              </a:spcBef>
              <a:buBlip>
                <a:blip r:embed="rId3"/>
              </a:buBlip>
              <a:defRPr kumimoji="1" sz="2400">
                <a:solidFill>
                  <a:srgbClr val="333333"/>
                </a:solidFill>
                <a:latin typeface="Arial" panose="020B0604020202020204" pitchFamily="34" charset="0"/>
                <a:ea typeface="標楷體" panose="03000509000000000000" pitchFamily="65" charset="-120"/>
              </a:defRPr>
            </a:lvl3pPr>
            <a:lvl4pPr marL="1600200" indent="-228600">
              <a:spcBef>
                <a:spcPct val="20000"/>
              </a:spcBef>
              <a:buChar char="–"/>
              <a:defRPr kumimoji="1" sz="2000">
                <a:solidFill>
                  <a:srgbClr val="333333"/>
                </a:solidFill>
                <a:latin typeface="Arial" panose="020B0604020202020204" pitchFamily="34" charset="0"/>
                <a:ea typeface="標楷體" panose="03000509000000000000" pitchFamily="65" charset="-120"/>
              </a:defRPr>
            </a:lvl4pPr>
            <a:lvl5pPr marL="2057400" indent="-228600">
              <a:spcBef>
                <a:spcPct val="20000"/>
              </a:spcBef>
              <a:buClr>
                <a:schemeClr val="tx2"/>
              </a:buClr>
              <a:buChar char="–"/>
              <a:defRPr kumimoji="1" sz="2000">
                <a:solidFill>
                  <a:srgbClr val="333333"/>
                </a:solidFill>
                <a:latin typeface="Arial" panose="020B0604020202020204" pitchFamily="34" charset="0"/>
                <a:ea typeface="標楷體" panose="03000509000000000000" pitchFamily="65" charset="-120"/>
              </a:defRPr>
            </a:lvl5pPr>
            <a:lvl6pPr marL="25146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6pPr>
            <a:lvl7pPr marL="29718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7pPr>
            <a:lvl8pPr marL="34290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8pPr>
            <a:lvl9pPr marL="38862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9pPr>
          </a:lstStyle>
          <a:p>
            <a:pPr>
              <a:spcBef>
                <a:spcPct val="0"/>
              </a:spcBef>
              <a:buNone/>
            </a:pPr>
            <a:r>
              <a:rPr lang="zh-TW" altLang="en-US" sz="4000" b="1" dirty="0" smtClean="0">
                <a:solidFill>
                  <a:schemeClr val="tx1"/>
                </a:solidFill>
                <a:latin typeface="微軟正黑體" panose="020B0604030504040204" pitchFamily="34" charset="-120"/>
                <a:ea typeface="微軟正黑體" panose="020B0604030504040204" pitchFamily="34" charset="-120"/>
              </a:rPr>
              <a:t>其他事項說明</a:t>
            </a:r>
            <a:r>
              <a:rPr lang="en-US" altLang="zh-TW" sz="4000" b="1" dirty="0" smtClean="0">
                <a:solidFill>
                  <a:schemeClr val="tx1"/>
                </a:solidFill>
                <a:latin typeface="微軟正黑體" panose="020B0604030504040204" pitchFamily="34" charset="-120"/>
                <a:ea typeface="微軟正黑體" panose="020B0604030504040204" pitchFamily="34" charset="-120"/>
              </a:rPr>
              <a:t>-</a:t>
            </a:r>
            <a:endParaRPr lang="zh-TW" altLang="en-US" sz="4000" b="1" dirty="0">
              <a:solidFill>
                <a:schemeClr val="tx1"/>
              </a:solidFill>
              <a:latin typeface="微軟正黑體" panose="020B0604030504040204" pitchFamily="34" charset="-120"/>
              <a:ea typeface="微軟正黑體" panose="020B0604030504040204" pitchFamily="34" charset="-120"/>
            </a:endParaRPr>
          </a:p>
        </p:txBody>
      </p:sp>
      <p:sp>
        <p:nvSpPr>
          <p:cNvPr id="11" name="文字方塊 10"/>
          <p:cNvSpPr txBox="1"/>
          <p:nvPr/>
        </p:nvSpPr>
        <p:spPr>
          <a:xfrm>
            <a:off x="397931" y="1168400"/>
            <a:ext cx="11421536" cy="5262979"/>
          </a:xfrm>
          <a:prstGeom prst="rect">
            <a:avLst/>
          </a:prstGeom>
          <a:noFill/>
        </p:spPr>
        <p:txBody>
          <a:bodyPr wrap="square" rtlCol="0">
            <a:spAutoFit/>
          </a:bodyPr>
          <a:lstStyle/>
          <a:p>
            <a:pPr marL="285750" indent="-285750">
              <a:buFont typeface="Arial" panose="020B0604020202020204" pitchFamily="34" charset="0"/>
              <a:buChar char="•"/>
            </a:pPr>
            <a:r>
              <a:rPr lang="zh-TW" altLang="en-US" sz="2400" dirty="0" smtClean="0">
                <a:latin typeface="微軟正黑體" panose="020B0604030504040204" pitchFamily="34" charset="-120"/>
                <a:ea typeface="微軟正黑體" panose="020B0604030504040204" pitchFamily="34" charset="-120"/>
              </a:rPr>
              <a:t>重申相關法規</a:t>
            </a:r>
            <a:endParaRPr lang="en-US" altLang="zh-TW" sz="2400"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2400" dirty="0" smtClean="0">
                <a:latin typeface="微軟正黑體" panose="020B0604030504040204" pitchFamily="34" charset="-120"/>
                <a:ea typeface="微軟正黑體" panose="020B0604030504040204" pitchFamily="34" charset="-120"/>
              </a:rPr>
              <a:t>兩個平台於</a:t>
            </a:r>
            <a:r>
              <a:rPr lang="zh-TW" altLang="en-US" sz="2400" dirty="0" smtClean="0">
                <a:solidFill>
                  <a:srgbClr val="FF0000"/>
                </a:solidFill>
                <a:latin typeface="微軟正黑體" panose="020B0604030504040204" pitchFamily="34" charset="-120"/>
                <a:ea typeface="微軟正黑體" panose="020B0604030504040204" pitchFamily="34" charset="-120"/>
              </a:rPr>
              <a:t>下周一</a:t>
            </a:r>
            <a:r>
              <a:rPr lang="zh-TW" altLang="en-US" sz="2400" dirty="0" smtClean="0">
                <a:latin typeface="微軟正黑體" panose="020B0604030504040204" pitchFamily="34" charset="-120"/>
                <a:ea typeface="微軟正黑體" panose="020B0604030504040204" pitchFamily="34" charset="-120"/>
              </a:rPr>
              <a:t>會上線供測試，並於本中心官網 </a:t>
            </a:r>
            <a:r>
              <a:rPr lang="zh-TW" altLang="en-US" sz="2400" dirty="0" smtClean="0">
                <a:solidFill>
                  <a:srgbClr val="FF0000"/>
                </a:solidFill>
                <a:latin typeface="微軟正黑體" panose="020B0604030504040204" pitchFamily="34" charset="-120"/>
                <a:ea typeface="微軟正黑體" panose="020B0604030504040204" pitchFamily="34" charset="-120"/>
              </a:rPr>
              <a:t>精算統計 </a:t>
            </a:r>
            <a:r>
              <a:rPr lang="en-US" altLang="zh-TW" sz="2400" dirty="0" smtClean="0">
                <a:solidFill>
                  <a:srgbClr val="FF0000"/>
                </a:solidFill>
                <a:latin typeface="微軟正黑體" panose="020B0604030504040204" pitchFamily="34" charset="-120"/>
                <a:ea typeface="微軟正黑體" panose="020B0604030504040204" pitchFamily="34" charset="-120"/>
              </a:rPr>
              <a:t>》</a:t>
            </a:r>
            <a:r>
              <a:rPr lang="zh-TW" altLang="en-US" sz="2400" dirty="0" smtClean="0">
                <a:solidFill>
                  <a:srgbClr val="FF0000"/>
                </a:solidFill>
                <a:latin typeface="微軟正黑體" panose="020B0604030504040204" pitchFamily="34" charset="-120"/>
                <a:ea typeface="微軟正黑體" panose="020B0604030504040204" pitchFamily="34" charset="-120"/>
              </a:rPr>
              <a:t>產險</a:t>
            </a:r>
            <a:r>
              <a:rPr lang="zh-TW" altLang="en-US" sz="2400" dirty="0">
                <a:solidFill>
                  <a:srgbClr val="FF0000"/>
                </a:solidFill>
                <a:latin typeface="微軟正黑體" panose="020B0604030504040204" pitchFamily="34" charset="-120"/>
                <a:ea typeface="微軟正黑體" panose="020B0604030504040204" pitchFamily="34" charset="-120"/>
              </a:rPr>
              <a:t>財業務統計</a:t>
            </a:r>
            <a:r>
              <a:rPr lang="en-US" altLang="zh-TW" sz="2400" dirty="0">
                <a:solidFill>
                  <a:srgbClr val="FF0000"/>
                </a:solidFill>
                <a:latin typeface="微軟正黑體" panose="020B0604030504040204" pitchFamily="34" charset="-120"/>
                <a:ea typeface="微軟正黑體" panose="020B0604030504040204" pitchFamily="34" charset="-120"/>
              </a:rPr>
              <a:t>-</a:t>
            </a:r>
            <a:r>
              <a:rPr lang="zh-TW" altLang="en-US" sz="2400" dirty="0">
                <a:solidFill>
                  <a:srgbClr val="FF0000"/>
                </a:solidFill>
                <a:latin typeface="微軟正黑體" panose="020B0604030504040204" pitchFamily="34" charset="-120"/>
                <a:ea typeface="微軟正黑體" panose="020B0604030504040204" pitchFamily="34" charset="-120"/>
              </a:rPr>
              <a:t>一般</a:t>
            </a:r>
            <a:r>
              <a:rPr lang="zh-TW" altLang="en-US" sz="2400" dirty="0" smtClean="0">
                <a:solidFill>
                  <a:srgbClr val="FF0000"/>
                </a:solidFill>
                <a:latin typeface="微軟正黑體" panose="020B0604030504040204" pitchFamily="34" charset="-120"/>
                <a:ea typeface="微軟正黑體" panose="020B0604030504040204" pitchFamily="34" charset="-120"/>
              </a:rPr>
              <a:t>民眾 </a:t>
            </a:r>
            <a:r>
              <a:rPr lang="en-US" altLang="zh-TW" sz="2400" dirty="0" smtClean="0">
                <a:solidFill>
                  <a:srgbClr val="FF0000"/>
                </a:solidFill>
                <a:latin typeface="微軟正黑體" panose="020B0604030504040204" pitchFamily="34" charset="-120"/>
                <a:ea typeface="微軟正黑體" panose="020B0604030504040204" pitchFamily="34" charset="-120"/>
              </a:rPr>
              <a:t>》</a:t>
            </a:r>
            <a:r>
              <a:rPr lang="zh-TW" altLang="en-US" sz="2400" dirty="0" smtClean="0">
                <a:solidFill>
                  <a:srgbClr val="FF0000"/>
                </a:solidFill>
                <a:latin typeface="微軟正黑體" panose="020B0604030504040204" pitchFamily="34" charset="-120"/>
                <a:ea typeface="微軟正黑體" panose="020B0604030504040204" pitchFamily="34" charset="-120"/>
              </a:rPr>
              <a:t>報表</a:t>
            </a:r>
            <a:r>
              <a:rPr lang="en-US" altLang="zh-TW" sz="2400" dirty="0">
                <a:solidFill>
                  <a:srgbClr val="FF0000"/>
                </a:solidFill>
                <a:latin typeface="微軟正黑體" panose="020B0604030504040204" pitchFamily="34" charset="-120"/>
                <a:ea typeface="微軟正黑體" panose="020B0604030504040204" pitchFamily="34" charset="-120"/>
              </a:rPr>
              <a:t>-</a:t>
            </a:r>
            <a:r>
              <a:rPr lang="zh-TW" altLang="en-US" sz="2400" dirty="0">
                <a:solidFill>
                  <a:srgbClr val="FF0000"/>
                </a:solidFill>
                <a:latin typeface="微軟正黑體" panose="020B0604030504040204" pitchFamily="34" charset="-120"/>
                <a:ea typeface="微軟正黑體" panose="020B0604030504040204" pitchFamily="34" charset="-120"/>
              </a:rPr>
              <a:t>文件下載</a:t>
            </a:r>
            <a:r>
              <a:rPr lang="zh-TW" altLang="en-US" sz="2400" dirty="0" smtClean="0">
                <a:solidFill>
                  <a:srgbClr val="FF0000"/>
                </a:solidFill>
                <a:latin typeface="微軟正黑體" panose="020B0604030504040204" pitchFamily="34" charset="-120"/>
                <a:ea typeface="微軟正黑體" panose="020B0604030504040204" pitchFamily="34" charset="-120"/>
              </a:rPr>
              <a:t>區</a:t>
            </a:r>
            <a:r>
              <a:rPr lang="zh-TW" altLang="en-US" sz="2400" dirty="0" smtClean="0">
                <a:latin typeface="微軟正黑體" panose="020B0604030504040204" pitchFamily="34" charset="-120"/>
                <a:ea typeface="微軟正黑體" panose="020B0604030504040204" pitchFamily="34" charset="-120"/>
              </a:rPr>
              <a:t>放入以下資訊</a:t>
            </a:r>
            <a:r>
              <a:rPr lang="en-US" altLang="zh-TW" sz="2400" dirty="0" smtClean="0">
                <a:latin typeface="微軟正黑體" panose="020B0604030504040204" pitchFamily="34" charset="-120"/>
                <a:ea typeface="微軟正黑體" panose="020B0604030504040204" pitchFamily="34" charset="-120"/>
              </a:rPr>
              <a:t>:</a:t>
            </a:r>
          </a:p>
          <a:p>
            <a:pPr marL="742950" lvl="1" indent="-285750">
              <a:buFont typeface="Arial" panose="020B0604020202020204" pitchFamily="34" charset="0"/>
              <a:buChar char="•"/>
            </a:pPr>
            <a:r>
              <a:rPr lang="zh-TW" altLang="en-US" sz="2400" dirty="0" smtClean="0">
                <a:latin typeface="微軟正黑體" panose="020B0604030504040204" pitchFamily="34" charset="-120"/>
                <a:ea typeface="微軟正黑體" panose="020B0604030504040204" pitchFamily="34" charset="-120"/>
              </a:rPr>
              <a:t>本</a:t>
            </a:r>
            <a:r>
              <a:rPr lang="zh-TW" altLang="en-US" sz="2400" dirty="0">
                <a:latin typeface="微軟正黑體" panose="020B0604030504040204" pitchFamily="34" charset="-120"/>
                <a:ea typeface="微軟正黑體" panose="020B0604030504040204" pitchFamily="34" charset="-120"/>
              </a:rPr>
              <a:t>次</a:t>
            </a:r>
            <a:r>
              <a:rPr lang="zh-TW" altLang="en-US" sz="2400" dirty="0" smtClean="0">
                <a:latin typeface="微軟正黑體" panose="020B0604030504040204" pitchFamily="34" charset="-120"/>
                <a:ea typeface="微軟正黑體" panose="020B0604030504040204" pitchFamily="34" charset="-120"/>
              </a:rPr>
              <a:t>說明會簡報</a:t>
            </a:r>
            <a:endParaRPr lang="en-US" altLang="zh-TW" sz="2400" dirty="0" smtClean="0">
              <a:latin typeface="微軟正黑體" panose="020B0604030504040204" pitchFamily="34" charset="-120"/>
              <a:ea typeface="微軟正黑體" panose="020B0604030504040204" pitchFamily="34" charset="-120"/>
            </a:endParaRPr>
          </a:p>
          <a:p>
            <a:pPr marL="742950" lvl="1" indent="-285750">
              <a:buFont typeface="Arial" panose="020B0604020202020204" pitchFamily="34" charset="0"/>
              <a:buChar char="•"/>
            </a:pPr>
            <a:r>
              <a:rPr lang="zh-TW" altLang="en-US" sz="2400" dirty="0" smtClean="0">
                <a:latin typeface="微軟正黑體" panose="020B0604030504040204" pitchFamily="34" charset="-120"/>
                <a:ea typeface="微軟正黑體" panose="020B0604030504040204" pitchFamily="34" charset="-120"/>
              </a:rPr>
              <a:t>兩個平台的操作手冊</a:t>
            </a:r>
            <a:endParaRPr lang="en-US" altLang="zh-TW" sz="2400" dirty="0" smtClean="0">
              <a:latin typeface="微軟正黑體" panose="020B0604030504040204" pitchFamily="34" charset="-120"/>
              <a:ea typeface="微軟正黑體" panose="020B0604030504040204" pitchFamily="34" charset="-120"/>
            </a:endParaRPr>
          </a:p>
          <a:p>
            <a:pPr marL="742950" lvl="1" indent="-285750">
              <a:buFont typeface="Arial" panose="020B0604020202020204" pitchFamily="34" charset="0"/>
              <a:buChar char="•"/>
            </a:pPr>
            <a:r>
              <a:rPr lang="zh-TW" altLang="en-US" sz="2400" dirty="0" smtClean="0">
                <a:latin typeface="微軟正黑體" panose="020B0604030504040204" pitchFamily="34" charset="-120"/>
                <a:ea typeface="微軟正黑體" panose="020B0604030504040204" pitchFamily="34" charset="-120"/>
              </a:rPr>
              <a:t>兩個平台公司使用者帳號</a:t>
            </a:r>
            <a:r>
              <a:rPr lang="zh-TW" altLang="en-US" sz="2400" dirty="0" smtClean="0">
                <a:latin typeface="微軟正黑體" panose="020B0604030504040204" pitchFamily="34" charset="-120"/>
                <a:ea typeface="微軟正黑體" panose="020B0604030504040204" pitchFamily="34" charset="-120"/>
              </a:rPr>
              <a:t>，預設密碼為</a:t>
            </a:r>
            <a:r>
              <a:rPr lang="en-US" altLang="zh-TW" sz="2400" dirty="0" smtClean="0">
                <a:latin typeface="微軟正黑體" panose="020B0604030504040204" pitchFamily="34" charset="-120"/>
                <a:ea typeface="微軟正黑體" panose="020B0604030504040204" pitchFamily="34" charset="-120"/>
              </a:rPr>
              <a:t>888888</a:t>
            </a:r>
          </a:p>
          <a:p>
            <a:pPr marL="742950" lvl="1" indent="-285750">
              <a:buFont typeface="Arial" panose="020B0604020202020204" pitchFamily="34" charset="0"/>
              <a:buChar char="•"/>
            </a:pPr>
            <a:r>
              <a:rPr lang="zh-TW" altLang="en-US" sz="2400" dirty="0" smtClean="0">
                <a:latin typeface="微軟正黑體" panose="020B0604030504040204" pitchFamily="34" charset="-120"/>
                <a:ea typeface="微軟正黑體" panose="020B0604030504040204" pitchFamily="34" charset="-120"/>
              </a:rPr>
              <a:t>新再保人代碼編碼規則</a:t>
            </a:r>
            <a:endParaRPr lang="en-US" altLang="zh-TW" sz="2400" dirty="0" smtClean="0">
              <a:latin typeface="微軟正黑體" panose="020B0604030504040204" pitchFamily="34" charset="-120"/>
              <a:ea typeface="微軟正黑體" panose="020B0604030504040204" pitchFamily="34" charset="-120"/>
            </a:endParaRPr>
          </a:p>
          <a:p>
            <a:pPr marL="742950" lvl="1" indent="-285750">
              <a:buFont typeface="Arial" panose="020B0604020202020204" pitchFamily="34" charset="0"/>
              <a:buChar char="•"/>
            </a:pPr>
            <a:r>
              <a:rPr lang="zh-TW" altLang="en-US" sz="2400" dirty="0" smtClean="0">
                <a:latin typeface="微軟正黑體" panose="020B0604030504040204" pitchFamily="34" charset="-120"/>
                <a:ea typeface="微軟正黑體" panose="020B0604030504040204" pitchFamily="34" charset="-120"/>
              </a:rPr>
              <a:t>新舊再保人代碼對照表</a:t>
            </a:r>
            <a:endParaRPr lang="en-US" altLang="zh-TW" sz="2400"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2400" dirty="0" smtClean="0">
                <a:latin typeface="微軟正黑體" panose="020B0604030504040204" pitchFamily="34" charset="-120"/>
                <a:ea typeface="微軟正黑體" panose="020B0604030504040204" pitchFamily="34" charset="-120"/>
              </a:rPr>
              <a:t>公司於報送</a:t>
            </a:r>
            <a:r>
              <a:rPr lang="en-US" altLang="zh-TW" sz="2400" dirty="0" smtClean="0">
                <a:latin typeface="微軟正黑體" panose="020B0604030504040204" pitchFamily="34" charset="-120"/>
                <a:ea typeface="微軟正黑體" panose="020B0604030504040204" pitchFamily="34" charset="-120"/>
              </a:rPr>
              <a:t>108</a:t>
            </a:r>
            <a:r>
              <a:rPr lang="zh-TW" altLang="en-US" sz="2400" dirty="0" smtClean="0">
                <a:latin typeface="微軟正黑體" panose="020B0604030504040204" pitchFamily="34" charset="-120"/>
                <a:ea typeface="微軟正黑體" panose="020B0604030504040204" pitchFamily="34" charset="-120"/>
              </a:rPr>
              <a:t>年</a:t>
            </a:r>
            <a:r>
              <a:rPr lang="en-US" altLang="zh-TW" sz="2400" dirty="0" smtClean="0">
                <a:latin typeface="微軟正黑體" panose="020B0604030504040204" pitchFamily="34" charset="-120"/>
                <a:ea typeface="微軟正黑體" panose="020B0604030504040204" pitchFamily="34" charset="-120"/>
              </a:rPr>
              <a:t>1</a:t>
            </a:r>
            <a:r>
              <a:rPr lang="zh-TW" altLang="en-US" sz="2400" dirty="0" smtClean="0">
                <a:latin typeface="微軟正黑體" panose="020B0604030504040204" pitchFamily="34" charset="-120"/>
                <a:ea typeface="微軟正黑體" panose="020B0604030504040204" pitchFamily="34" charset="-120"/>
              </a:rPr>
              <a:t>月份再保險資料起需上系統申報及檢測。</a:t>
            </a:r>
            <a:endParaRPr lang="en-US" altLang="zh-TW" sz="2400"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2400" dirty="0" smtClean="0">
                <a:latin typeface="微軟正黑體" panose="020B0604030504040204" pitchFamily="34" charset="-120"/>
                <a:ea typeface="微軟正黑體" panose="020B0604030504040204" pitchFamily="34" charset="-120"/>
              </a:rPr>
              <a:t>範本檔再保險型態 </a:t>
            </a:r>
            <a:r>
              <a:rPr lang="en-US" altLang="zh-TW" sz="2400" dirty="0" smtClean="0">
                <a:latin typeface="微軟正黑體" panose="020B0604030504040204" pitchFamily="34" charset="-120"/>
                <a:ea typeface="微軟正黑體" panose="020B0604030504040204" pitchFamily="34" charset="-120"/>
              </a:rPr>
              <a:t>”Z”</a:t>
            </a:r>
            <a:r>
              <a:rPr lang="zh-TW" altLang="en-US" sz="2400" dirty="0" smtClean="0">
                <a:latin typeface="微軟正黑體" panose="020B0604030504040204" pitchFamily="34" charset="-120"/>
                <a:ea typeface="微軟正黑體" panose="020B0604030504040204" pitchFamily="34" charset="-120"/>
              </a:rPr>
              <a:t>，再保險費率公式會出現</a:t>
            </a:r>
            <a:r>
              <a:rPr lang="en-US" altLang="zh-TW" sz="2400" dirty="0" smtClean="0">
                <a:latin typeface="微軟正黑體" panose="020B0604030504040204" pitchFamily="34" charset="-120"/>
                <a:ea typeface="微軟正黑體" panose="020B0604030504040204" pitchFamily="34" charset="-120"/>
              </a:rPr>
              <a:t>999%</a:t>
            </a:r>
            <a:r>
              <a:rPr lang="zh-TW" altLang="en-US" sz="2400" dirty="0" smtClean="0">
                <a:latin typeface="微軟正黑體" panose="020B0604030504040204" pitchFamily="34" charset="-120"/>
                <a:ea typeface="微軟正黑體" panose="020B0604030504040204" pitchFamily="34" charset="-120"/>
              </a:rPr>
              <a:t>，但</a:t>
            </a:r>
            <a:r>
              <a:rPr lang="zh-TW" altLang="en-US" sz="2400" dirty="0" smtClean="0">
                <a:solidFill>
                  <a:srgbClr val="FF0000"/>
                </a:solidFill>
                <a:latin typeface="微軟正黑體" panose="020B0604030504040204" pitchFamily="34" charset="-120"/>
                <a:ea typeface="微軟正黑體" panose="020B0604030504040204" pitchFamily="34" charset="-120"/>
              </a:rPr>
              <a:t>不影響檢測結果</a:t>
            </a:r>
            <a:r>
              <a:rPr lang="zh-TW" altLang="en-US" sz="2400" dirty="0" smtClean="0">
                <a:latin typeface="微軟正黑體" panose="020B0604030504040204" pitchFamily="34" charset="-120"/>
                <a:ea typeface="微軟正黑體" panose="020B0604030504040204" pitchFamily="34" charset="-120"/>
              </a:rPr>
              <a:t>，此版本範本檔會於</a:t>
            </a:r>
            <a:r>
              <a:rPr lang="en-US" altLang="zh-TW" sz="2400" dirty="0" smtClean="0">
                <a:latin typeface="微軟正黑體" panose="020B0604030504040204" pitchFamily="34" charset="-120"/>
                <a:ea typeface="微軟正黑體" panose="020B0604030504040204" pitchFamily="34" charset="-120"/>
              </a:rPr>
              <a:t>3/15</a:t>
            </a:r>
            <a:r>
              <a:rPr lang="zh-TW" altLang="en-US" sz="2400" dirty="0" smtClean="0">
                <a:latin typeface="微軟正黑體" panose="020B0604030504040204" pitchFamily="34" charset="-120"/>
                <a:ea typeface="微軟正黑體" panose="020B0604030504040204" pitchFamily="34" charset="-120"/>
              </a:rPr>
              <a:t>系統上線時一併啟用</a:t>
            </a:r>
            <a:r>
              <a:rPr lang="zh-TW" altLang="en-US"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2400" dirty="0" smtClean="0">
                <a:latin typeface="微軟正黑體" panose="020B0604030504040204" pitchFamily="34" charset="-120"/>
                <a:ea typeface="微軟正黑體" panose="020B0604030504040204" pitchFamily="34" charset="-120"/>
              </a:rPr>
              <a:t>測試期間若有問題，請來信至本中心承辦葉建志</a:t>
            </a:r>
            <a:r>
              <a:rPr lang="en-US" altLang="zh-TW" sz="2400" dirty="0" smtClean="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hlinkClick r:id="rId4"/>
              </a:rPr>
              <a:t>jason.yeh@tii.org.tw</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及曾慈瑛</a:t>
            </a:r>
            <a:r>
              <a:rPr lang="en-US" altLang="zh-TW" sz="2400" dirty="0">
                <a:latin typeface="微軟正黑體" panose="020B0604030504040204" pitchFamily="34" charset="-120"/>
                <a:ea typeface="微軟正黑體" panose="020B0604030504040204" pitchFamily="34" charset="-120"/>
              </a:rPr>
              <a:t>(</a:t>
            </a:r>
            <a:r>
              <a:rPr lang="en-US" altLang="zh-TW" sz="2400" dirty="0" smtClean="0">
                <a:latin typeface="微軟正黑體" panose="020B0604030504040204" pitchFamily="34" charset="-120"/>
                <a:ea typeface="微軟正黑體" panose="020B0604030504040204" pitchFamily="34" charset="-120"/>
                <a:hlinkClick r:id="rId5"/>
              </a:rPr>
              <a:t>tytseng@tii.org.tw</a:t>
            </a:r>
            <a:r>
              <a:rPr lang="en-US" altLang="zh-TW" sz="2400" dirty="0" smtClean="0">
                <a:latin typeface="微軟正黑體" panose="020B0604030504040204" pitchFamily="34" charset="-120"/>
                <a:ea typeface="微軟正黑體" panose="020B0604030504040204" pitchFamily="34" charset="-120"/>
              </a:rPr>
              <a:t>)</a:t>
            </a:r>
          </a:p>
          <a:p>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175732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4294967295"/>
          </p:nvPr>
        </p:nvSpPr>
        <p:spPr>
          <a:xfrm>
            <a:off x="9382125" y="6337300"/>
            <a:ext cx="2743200" cy="365125"/>
          </a:xfrm>
          <a:prstGeom prst="rect">
            <a:avLst/>
          </a:prstGeom>
        </p:spPr>
        <p:txBody>
          <a:bodyPr/>
          <a:lstStyle/>
          <a:p>
            <a:fld id="{9FA03A52-C0C3-44B3-B66A-9A1ADA086E00}" type="slidenum">
              <a:rPr lang="zh-TW" altLang="en-US" smtClean="0"/>
              <a:t>7</a:t>
            </a:fld>
            <a:endParaRPr lang="zh-TW" altLang="en-US"/>
          </a:p>
        </p:txBody>
      </p:sp>
      <p:graphicFrame>
        <p:nvGraphicFramePr>
          <p:cNvPr id="7" name="表格 6"/>
          <p:cNvGraphicFramePr>
            <a:graphicFrameLocks noGrp="1"/>
          </p:cNvGraphicFramePr>
          <p:nvPr>
            <p:extLst/>
          </p:nvPr>
        </p:nvGraphicFramePr>
        <p:xfrm>
          <a:off x="196003" y="2483856"/>
          <a:ext cx="11835128" cy="1337310"/>
        </p:xfrm>
        <a:graphic>
          <a:graphicData uri="http://schemas.openxmlformats.org/drawingml/2006/table">
            <a:tbl>
              <a:tblPr/>
              <a:tblGrid>
                <a:gridCol w="1420215"/>
                <a:gridCol w="120650"/>
                <a:gridCol w="10294263"/>
              </a:tblGrid>
              <a:tr h="0">
                <a:tc>
                  <a:txBody>
                    <a:bodyPr/>
                    <a:lstStyle/>
                    <a:p>
                      <a:pPr algn="l" fontAlgn="t"/>
                      <a:r>
                        <a:rPr lang="zh-TW" altLang="en-US" sz="1400" b="1" u="sng" dirty="0">
                          <a:solidFill>
                            <a:srgbClr val="3366FF"/>
                          </a:solidFill>
                          <a:effectLst/>
                          <a:latin typeface="微軟正黑體" panose="020B0604030504040204" pitchFamily="34" charset="-120"/>
                          <a:ea typeface="微軟正黑體" panose="020B0604030504040204" pitchFamily="34" charset="-120"/>
                          <a:hlinkClick r:id="rId2"/>
                        </a:rPr>
                        <a:t>第 </a:t>
                      </a:r>
                      <a:r>
                        <a:rPr lang="en-US" altLang="zh-TW" sz="1400" b="1" u="sng" dirty="0">
                          <a:solidFill>
                            <a:srgbClr val="3366FF"/>
                          </a:solidFill>
                          <a:effectLst/>
                          <a:latin typeface="微軟正黑體" panose="020B0604030504040204" pitchFamily="34" charset="-120"/>
                          <a:ea typeface="微軟正黑體" panose="020B0604030504040204" pitchFamily="34" charset="-120"/>
                          <a:hlinkClick r:id="rId2"/>
                        </a:rPr>
                        <a:t>171-1 </a:t>
                      </a:r>
                      <a:r>
                        <a:rPr lang="zh-TW" altLang="en-US" sz="1400" b="1" u="sng" dirty="0">
                          <a:solidFill>
                            <a:srgbClr val="3366FF"/>
                          </a:solidFill>
                          <a:effectLst/>
                          <a:latin typeface="微軟正黑體" panose="020B0604030504040204" pitchFamily="34" charset="-120"/>
                          <a:ea typeface="微軟正黑體" panose="020B0604030504040204" pitchFamily="34" charset="-120"/>
                          <a:hlinkClick r:id="rId2"/>
                        </a:rPr>
                        <a:t>條</a:t>
                      </a:r>
                      <a:endParaRPr lang="zh-TW" altLang="en-US" sz="1400" b="1" dirty="0">
                        <a:effectLst/>
                        <a:latin typeface="微軟正黑體" panose="020B0604030504040204" pitchFamily="34" charset="-120"/>
                        <a:ea typeface="微軟正黑體" panose="020B0604030504040204" pitchFamily="34" charset="-120"/>
                      </a:endParaRP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c>
                  <a:txBody>
                    <a:bodyPr/>
                    <a:lstStyle/>
                    <a:p>
                      <a:pPr algn="l" fontAlgn="t"/>
                      <a:endParaRPr lang="zh-TW" altLang="en-US" sz="1400">
                        <a:effectLst/>
                        <a:latin typeface="微軟正黑體" panose="020B0604030504040204" pitchFamily="34" charset="-120"/>
                        <a:ea typeface="微軟正黑體" panose="020B0604030504040204" pitchFamily="34" charset="-120"/>
                      </a:endParaRP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c>
                  <a:txBody>
                    <a:bodyPr/>
                    <a:lstStyle/>
                    <a:p>
                      <a:pPr algn="l" fontAlgn="t"/>
                      <a:r>
                        <a:rPr lang="zh-TW" altLang="en-US" sz="1400" dirty="0">
                          <a:solidFill>
                            <a:srgbClr val="FF0000"/>
                          </a:solidFill>
                          <a:effectLst/>
                          <a:latin typeface="微軟正黑體" panose="020B0604030504040204" pitchFamily="34" charset="-120"/>
                          <a:ea typeface="微軟正黑體" panose="020B0604030504040204" pitchFamily="34" charset="-120"/>
                        </a:rPr>
                        <a:t>保險業違反第一百四十八條之一第一項或第二項規定者，處新臺幣六十萬 元以上三百萬元以下罰鍰。 </a:t>
                      </a:r>
                      <a:r>
                        <a:rPr lang="zh-TW" altLang="en-US" sz="1400" dirty="0">
                          <a:effectLst/>
                          <a:latin typeface="微軟正黑體" panose="020B0604030504040204" pitchFamily="34" charset="-120"/>
                          <a:ea typeface="微軟正黑體" panose="020B0604030504040204" pitchFamily="34" charset="-120"/>
                        </a:rPr>
                        <a:t>保險業違反第一百四十八條之二第一項規定，未提供說明文件供查閱、或 所提供之說明文件未依規定記載，或所提供之說明文件記載不實，處新臺 幣六十萬元以上三百萬元以下罰鍰。 保險業違反第一百四十八條之二第二項規定，未依限向主管機關報告或主 動公開說明，或向主管機關報告或公開說明之內容不實，處新臺幣三十萬 元以上一百五十萬元以下罰鍰。 保險業違反第一百四十八條之三第一項規定，未建立或未執行內部控制或 稽核制度，處新臺幣六十萬元以上六百萬元以下罰鍰。 保險業違反第一百四十八條之三第二項規定，未建立或未執行內部處理制 度或程序，處新臺幣六十萬元以上六百萬元以下罰鍰。</a:t>
                      </a: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r>
            </a:tbl>
          </a:graphicData>
        </a:graphic>
      </p:graphicFrame>
      <p:graphicFrame>
        <p:nvGraphicFramePr>
          <p:cNvPr id="8" name="表格 7"/>
          <p:cNvGraphicFramePr>
            <a:graphicFrameLocks noGrp="1"/>
          </p:cNvGraphicFramePr>
          <p:nvPr>
            <p:extLst/>
          </p:nvPr>
        </p:nvGraphicFramePr>
        <p:xfrm>
          <a:off x="196003" y="1359906"/>
          <a:ext cx="11835129" cy="1123950"/>
        </p:xfrm>
        <a:graphic>
          <a:graphicData uri="http://schemas.openxmlformats.org/drawingml/2006/table">
            <a:tbl>
              <a:tblPr/>
              <a:tblGrid>
                <a:gridCol w="1420215"/>
                <a:gridCol w="120650"/>
                <a:gridCol w="10294264"/>
              </a:tblGrid>
              <a:tr h="0">
                <a:tc>
                  <a:txBody>
                    <a:bodyPr/>
                    <a:lstStyle/>
                    <a:p>
                      <a:pPr algn="l" fontAlgn="t"/>
                      <a:r>
                        <a:rPr lang="zh-TW" altLang="en-US" sz="1400" b="1" u="sng" dirty="0">
                          <a:solidFill>
                            <a:schemeClr val="tx1"/>
                          </a:solidFill>
                          <a:effectLst/>
                          <a:latin typeface="微軟正黑體" panose="020B0604030504040204" pitchFamily="34" charset="-120"/>
                          <a:ea typeface="微軟正黑體" panose="020B0604030504040204" pitchFamily="34" charset="-120"/>
                          <a:hlinkClick r:id="rId3"/>
                        </a:rPr>
                        <a:t>第 </a:t>
                      </a:r>
                      <a:r>
                        <a:rPr lang="en-US" altLang="zh-TW" sz="1400" b="1" u="sng" dirty="0">
                          <a:solidFill>
                            <a:schemeClr val="tx1"/>
                          </a:solidFill>
                          <a:effectLst/>
                          <a:latin typeface="微軟正黑體" panose="020B0604030504040204" pitchFamily="34" charset="-120"/>
                          <a:ea typeface="微軟正黑體" panose="020B0604030504040204" pitchFamily="34" charset="-120"/>
                          <a:hlinkClick r:id="rId3"/>
                        </a:rPr>
                        <a:t>148-1 </a:t>
                      </a:r>
                      <a:r>
                        <a:rPr lang="zh-TW" altLang="en-US" sz="1400" b="1" u="sng" dirty="0">
                          <a:solidFill>
                            <a:schemeClr val="tx1"/>
                          </a:solidFill>
                          <a:effectLst/>
                          <a:latin typeface="微軟正黑體" panose="020B0604030504040204" pitchFamily="34" charset="-120"/>
                          <a:ea typeface="微軟正黑體" panose="020B0604030504040204" pitchFamily="34" charset="-120"/>
                          <a:hlinkClick r:id="rId3"/>
                        </a:rPr>
                        <a:t>條</a:t>
                      </a:r>
                      <a:endParaRPr lang="zh-TW" altLang="en-US" sz="1400" b="1" dirty="0">
                        <a:solidFill>
                          <a:schemeClr val="tx1"/>
                        </a:solidFill>
                        <a:effectLst/>
                        <a:latin typeface="微軟正黑體" panose="020B0604030504040204" pitchFamily="34" charset="-120"/>
                        <a:ea typeface="微軟正黑體" panose="020B0604030504040204" pitchFamily="34" charset="-120"/>
                      </a:endParaRP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c>
                  <a:txBody>
                    <a:bodyPr/>
                    <a:lstStyle/>
                    <a:p>
                      <a:pPr algn="l" fontAlgn="t"/>
                      <a:endParaRPr lang="zh-TW" altLang="en-US" sz="1400" dirty="0">
                        <a:effectLst/>
                        <a:latin typeface="微軟正黑體" panose="020B0604030504040204" pitchFamily="34" charset="-120"/>
                        <a:ea typeface="微軟正黑體" panose="020B0604030504040204" pitchFamily="34" charset="-120"/>
                      </a:endParaRP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c>
                  <a:txBody>
                    <a:bodyPr/>
                    <a:lstStyle/>
                    <a:p>
                      <a:pPr algn="l" fontAlgn="t"/>
                      <a:r>
                        <a:rPr lang="zh-TW" altLang="en-US" sz="1400" dirty="0">
                          <a:effectLst/>
                          <a:latin typeface="微軟正黑體" panose="020B0604030504040204" pitchFamily="34" charset="-120"/>
                          <a:ea typeface="微軟正黑體" panose="020B0604030504040204" pitchFamily="34" charset="-120"/>
                        </a:rPr>
                        <a:t>保險業每屆營業年度終了，應將其營業狀況連同資金運用情形，作成報告 書，併同資產負債表、損益表、股東權益變動表、現金流量表及盈餘分配 或虧損撥補之議案及其他經主管機關指定之項目，先經會計師查核簽證， 並提經股東會或社員代表大會承認後，十五日內報請主管機關備查。 </a:t>
                      </a:r>
                      <a:r>
                        <a:rPr lang="zh-TW" altLang="en-US" sz="1400" dirty="0">
                          <a:solidFill>
                            <a:srgbClr val="FF0000"/>
                          </a:solidFill>
                          <a:effectLst/>
                          <a:latin typeface="微軟正黑體" panose="020B0604030504040204" pitchFamily="34" charset="-120"/>
                          <a:ea typeface="微軟正黑體" panose="020B0604030504040204" pitchFamily="34" charset="-120"/>
                        </a:rPr>
                        <a:t>保險業除依前項規定提報財務業務報告外，主管機關並得視需要，令保險 業於規定期限內，依規定之格式及內容，將業務及財務狀況彙報主管機關 或其指定之機構，或提出帳簿、表冊、傳票或其他有關財務業務文件。 前二項財務報告之編製準則，由主管機關定之。</a:t>
                      </a: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r>
            </a:tbl>
          </a:graphicData>
        </a:graphic>
      </p:graphicFrame>
      <p:sp>
        <p:nvSpPr>
          <p:cNvPr id="9" name="文字方塊 8"/>
          <p:cNvSpPr txBox="1"/>
          <p:nvPr/>
        </p:nvSpPr>
        <p:spPr>
          <a:xfrm>
            <a:off x="196003" y="1024467"/>
            <a:ext cx="11835128" cy="338554"/>
          </a:xfrm>
          <a:prstGeom prst="rect">
            <a:avLst/>
          </a:prstGeom>
          <a:solidFill>
            <a:schemeClr val="tx2">
              <a:lumMod val="20000"/>
              <a:lumOff val="80000"/>
            </a:schemeClr>
          </a:solidFill>
        </p:spPr>
        <p:txBody>
          <a:bodyPr wrap="square" rtlCol="0">
            <a:spAutoFit/>
          </a:bodyPr>
          <a:lstStyle/>
          <a:p>
            <a:r>
              <a:rPr lang="zh-TW" altLang="en-US" sz="1600" b="1" dirty="0" smtClean="0">
                <a:latin typeface="微軟正黑體" panose="020B0604030504040204" pitchFamily="34" charset="-120"/>
                <a:ea typeface="微軟正黑體" panose="020B0604030504040204" pitchFamily="34" charset="-120"/>
              </a:rPr>
              <a:t>保險法</a:t>
            </a:r>
            <a:r>
              <a:rPr lang="en-US" altLang="zh-TW" sz="1600" b="1" dirty="0" smtClean="0">
                <a:latin typeface="微軟正黑體" panose="020B0604030504040204" pitchFamily="34" charset="-120"/>
                <a:ea typeface="微軟正黑體" panose="020B0604030504040204" pitchFamily="34" charset="-120"/>
              </a:rPr>
              <a:t>:</a:t>
            </a:r>
            <a:endParaRPr lang="zh-TW" altLang="en-US" sz="1600" b="1" dirty="0">
              <a:latin typeface="微軟正黑體" panose="020B0604030504040204" pitchFamily="34" charset="-120"/>
              <a:ea typeface="微軟正黑體" panose="020B0604030504040204" pitchFamily="34" charset="-120"/>
            </a:endParaRPr>
          </a:p>
        </p:txBody>
      </p:sp>
      <p:sp>
        <p:nvSpPr>
          <p:cNvPr id="10" name="矩形 9"/>
          <p:cNvSpPr/>
          <p:nvPr/>
        </p:nvSpPr>
        <p:spPr>
          <a:xfrm>
            <a:off x="196003" y="4573270"/>
            <a:ext cx="11835128" cy="369332"/>
          </a:xfrm>
          <a:prstGeom prst="rect">
            <a:avLst/>
          </a:prstGeom>
          <a:solidFill>
            <a:schemeClr val="tx2">
              <a:lumMod val="20000"/>
              <a:lumOff val="80000"/>
            </a:schemeClr>
          </a:solidFill>
        </p:spPr>
        <p:txBody>
          <a:bodyPr wrap="square">
            <a:spAutoFit/>
          </a:bodyPr>
          <a:lstStyle/>
          <a:p>
            <a:r>
              <a:rPr lang="zh-TW" altLang="en-US" b="1" dirty="0">
                <a:solidFill>
                  <a:srgbClr val="000000"/>
                </a:solidFill>
                <a:latin typeface="微軟正黑體" panose="020B0604030504040204" pitchFamily="34" charset="-120"/>
                <a:ea typeface="微軟正黑體" panose="020B0604030504040204" pitchFamily="34" charset="-120"/>
              </a:rPr>
              <a:t>保險業辦理再保險分出分入及其他危險分散機制管理辦法</a:t>
            </a:r>
            <a:endParaRPr lang="zh-TW" altLang="en-US" dirty="0">
              <a:latin typeface="微軟正黑體" panose="020B0604030504040204" pitchFamily="34" charset="-120"/>
              <a:ea typeface="微軟正黑體" panose="020B0604030504040204" pitchFamily="34" charset="-120"/>
            </a:endParaRPr>
          </a:p>
        </p:txBody>
      </p:sp>
      <p:graphicFrame>
        <p:nvGraphicFramePr>
          <p:cNvPr id="12" name="表格 11"/>
          <p:cNvGraphicFramePr>
            <a:graphicFrameLocks noGrp="1"/>
          </p:cNvGraphicFramePr>
          <p:nvPr>
            <p:extLst/>
          </p:nvPr>
        </p:nvGraphicFramePr>
        <p:xfrm>
          <a:off x="196003" y="4999990"/>
          <a:ext cx="11835128" cy="1337310"/>
        </p:xfrm>
        <a:graphic>
          <a:graphicData uri="http://schemas.openxmlformats.org/drawingml/2006/table">
            <a:tbl>
              <a:tblPr/>
              <a:tblGrid>
                <a:gridCol w="1420215"/>
                <a:gridCol w="120650"/>
                <a:gridCol w="10294263"/>
              </a:tblGrid>
              <a:tr h="0">
                <a:tc>
                  <a:txBody>
                    <a:bodyPr/>
                    <a:lstStyle/>
                    <a:p>
                      <a:pPr algn="l" fontAlgn="t"/>
                      <a:r>
                        <a:rPr lang="zh-TW" altLang="en-US" sz="1400" b="1" dirty="0" smtClean="0">
                          <a:solidFill>
                            <a:srgbClr val="000000"/>
                          </a:solidFill>
                          <a:latin typeface="微軟正黑體" panose="020B0604030504040204" pitchFamily="34" charset="-120"/>
                          <a:ea typeface="微軟正黑體" panose="020B0604030504040204" pitchFamily="34" charset="-120"/>
                        </a:rPr>
                        <a:t>第十條</a:t>
                      </a:r>
                      <a:endParaRPr lang="zh-TW" altLang="en-US" sz="1400" dirty="0">
                        <a:effectLst/>
                        <a:latin typeface="微軟正黑體" panose="020B0604030504040204" pitchFamily="34" charset="-120"/>
                        <a:ea typeface="微軟正黑體" panose="020B0604030504040204" pitchFamily="34" charset="-120"/>
                      </a:endParaRP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c>
                  <a:txBody>
                    <a:bodyPr/>
                    <a:lstStyle/>
                    <a:p>
                      <a:pPr algn="l" fontAlgn="t"/>
                      <a:endParaRPr lang="zh-TW" altLang="en-US" sz="1400">
                        <a:effectLst/>
                        <a:latin typeface="微軟正黑體" panose="020B0604030504040204" pitchFamily="34" charset="-120"/>
                        <a:ea typeface="微軟正黑體" panose="020B0604030504040204" pitchFamily="34" charset="-120"/>
                      </a:endParaRP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c>
                  <a:txBody>
                    <a:bodyPr/>
                    <a:lstStyle/>
                    <a:p>
                      <a:r>
                        <a:rPr lang="zh-TW" altLang="en-US" sz="1400" dirty="0" smtClean="0">
                          <a:solidFill>
                            <a:srgbClr val="000000"/>
                          </a:solidFill>
                          <a:latin typeface="微軟正黑體" panose="020B0604030504040204" pitchFamily="34" charset="-120"/>
                          <a:ea typeface="微軟正黑體" panose="020B0604030504040204" pitchFamily="34" charset="-120"/>
                        </a:rPr>
                        <a:t>財產保險業以</a:t>
                      </a:r>
                      <a:r>
                        <a:rPr lang="zh-TW" altLang="en-US" sz="1400" b="0" dirty="0" smtClean="0">
                          <a:solidFill>
                            <a:srgbClr val="FF0000"/>
                          </a:solidFill>
                          <a:latin typeface="微軟正黑體" panose="020B0604030504040204" pitchFamily="34" charset="-120"/>
                          <a:ea typeface="微軟正黑體" panose="020B0604030504040204" pitchFamily="34" charset="-120"/>
                        </a:rPr>
                        <a:t>比例性再保險方式安排再保險分出時</a:t>
                      </a:r>
                      <a:r>
                        <a:rPr lang="zh-TW" altLang="en-US" sz="1400" b="0" dirty="0" smtClean="0">
                          <a:solidFill>
                            <a:srgbClr val="000000"/>
                          </a:solidFill>
                          <a:latin typeface="微軟正黑體" panose="020B0604030504040204" pitchFamily="34" charset="-120"/>
                          <a:ea typeface="微軟正黑體" panose="020B0604030504040204" pitchFamily="34" charset="-120"/>
                        </a:rPr>
                        <a:t>，</a:t>
                      </a:r>
                      <a:r>
                        <a:rPr lang="zh-TW" altLang="en-US" sz="1400" b="0" dirty="0" smtClean="0">
                          <a:solidFill>
                            <a:srgbClr val="FF0000"/>
                          </a:solidFill>
                          <a:latin typeface="微軟正黑體" panose="020B0604030504040204" pitchFamily="34" charset="-120"/>
                          <a:ea typeface="微軟正黑體" panose="020B0604030504040204" pitchFamily="34" charset="-120"/>
                        </a:rPr>
                        <a:t>自留費率應不得低於再保險費率及出單費率</a:t>
                      </a:r>
                      <a:r>
                        <a:rPr lang="zh-TW" altLang="en-US" sz="1400" dirty="0" smtClean="0">
                          <a:solidFill>
                            <a:srgbClr val="000000"/>
                          </a:solidFill>
                          <a:latin typeface="微軟正黑體" panose="020B0604030504040204" pitchFamily="34" charset="-120"/>
                          <a:ea typeface="微軟正黑體" panose="020B0604030504040204" pitchFamily="34" charset="-120"/>
                        </a:rPr>
                        <a:t>。</a:t>
                      </a:r>
                    </a:p>
                    <a:p>
                      <a:r>
                        <a:rPr lang="zh-TW" altLang="en-US" sz="1400" dirty="0" smtClean="0">
                          <a:solidFill>
                            <a:srgbClr val="000000"/>
                          </a:solidFill>
                          <a:latin typeface="微軟正黑體" panose="020B0604030504040204" pitchFamily="34" charset="-120"/>
                          <a:ea typeface="微軟正黑體" panose="020B0604030504040204" pitchFamily="34" charset="-120"/>
                        </a:rPr>
                        <a:t>財產保險業以</a:t>
                      </a:r>
                      <a:r>
                        <a:rPr lang="zh-TW" altLang="en-US" sz="1400" dirty="0" smtClean="0">
                          <a:solidFill>
                            <a:srgbClr val="FF0000"/>
                          </a:solidFill>
                          <a:latin typeface="微軟正黑體" panose="020B0604030504040204" pitchFamily="34" charset="-120"/>
                          <a:ea typeface="微軟正黑體" panose="020B0604030504040204" pitchFamily="34" charset="-120"/>
                        </a:rPr>
                        <a:t>非比例性再保險方式安排再保險分出時，各自留層之費率，不得低於其高層之費率及同層之加權平均再保險費率</a:t>
                      </a:r>
                      <a:r>
                        <a:rPr lang="zh-TW" altLang="en-US" sz="1400" dirty="0" smtClean="0">
                          <a:solidFill>
                            <a:srgbClr val="000000"/>
                          </a:solidFill>
                          <a:latin typeface="微軟正黑體" panose="020B0604030504040204" pitchFamily="34" charset="-120"/>
                          <a:ea typeface="微軟正黑體" panose="020B0604030504040204" pitchFamily="34" charset="-120"/>
                        </a:rPr>
                        <a:t>，各層之費率水準應符合合理保費分配比例關係。</a:t>
                      </a:r>
                    </a:p>
                    <a:p>
                      <a:r>
                        <a:rPr lang="zh-TW" altLang="en-US" sz="1400" dirty="0" smtClean="0">
                          <a:solidFill>
                            <a:srgbClr val="000000"/>
                          </a:solidFill>
                          <a:latin typeface="微軟正黑體" panose="020B0604030504040204" pitchFamily="34" charset="-120"/>
                          <a:ea typeface="微軟正黑體" panose="020B0604030504040204" pitchFamily="34" charset="-120"/>
                        </a:rPr>
                        <a:t>財產保險業之原簽單業務於安排臨時再保險分出後，不得以任何臨時再保或分保方式承接該分出風險。但航空保險、核能保險及專屬再保險業務，不在此限。</a:t>
                      </a:r>
                    </a:p>
                    <a:p>
                      <a:r>
                        <a:rPr lang="zh-TW" altLang="en-US" sz="1400" dirty="0" smtClean="0">
                          <a:solidFill>
                            <a:srgbClr val="000000"/>
                          </a:solidFill>
                          <a:latin typeface="微軟正黑體" panose="020B0604030504040204" pitchFamily="34" charset="-120"/>
                          <a:ea typeface="微軟正黑體" panose="020B0604030504040204" pitchFamily="34" charset="-120"/>
                        </a:rPr>
                        <a:t>財產保險業未符合前三項情事者，除</a:t>
                      </a:r>
                      <a:r>
                        <a:rPr lang="zh-TW" altLang="en-US" sz="1400" dirty="0" smtClean="0">
                          <a:solidFill>
                            <a:srgbClr val="FF0000"/>
                          </a:solidFill>
                          <a:latin typeface="微軟正黑體" panose="020B0604030504040204" pitchFamily="34" charset="-120"/>
                          <a:ea typeface="微軟正黑體" panose="020B0604030504040204" pitchFamily="34" charset="-120"/>
                        </a:rPr>
                        <a:t>依保險法第一百七十條之一規定處分</a:t>
                      </a:r>
                      <a:r>
                        <a:rPr lang="zh-TW" altLang="en-US" sz="1400" dirty="0" smtClean="0">
                          <a:solidFill>
                            <a:srgbClr val="000000"/>
                          </a:solidFill>
                          <a:latin typeface="微軟正黑體" panose="020B0604030504040204" pitchFamily="34" charset="-120"/>
                          <a:ea typeface="微軟正黑體" panose="020B0604030504040204" pitchFamily="34" charset="-120"/>
                        </a:rPr>
                        <a:t>外，</a:t>
                      </a:r>
                      <a:r>
                        <a:rPr lang="zh-TW" altLang="en-US" sz="1400" dirty="0" smtClean="0">
                          <a:solidFill>
                            <a:srgbClr val="FF0000"/>
                          </a:solidFill>
                          <a:latin typeface="微軟正黑體" panose="020B0604030504040204" pitchFamily="34" charset="-120"/>
                          <a:ea typeface="微軟正黑體" panose="020B0604030504040204" pitchFamily="34" charset="-120"/>
                        </a:rPr>
                        <a:t>簽證精算人員並應於年度精算簽證報告中提出說明</a:t>
                      </a:r>
                      <a:r>
                        <a:rPr lang="zh-TW" altLang="en-US" sz="1400" dirty="0" smtClean="0">
                          <a:solidFill>
                            <a:srgbClr val="000000"/>
                          </a:solidFill>
                          <a:latin typeface="微軟正黑體" panose="020B0604030504040204" pitchFamily="34" charset="-120"/>
                          <a:ea typeface="微軟正黑體" panose="020B0604030504040204" pitchFamily="34" charset="-120"/>
                        </a:rPr>
                        <a:t>。</a:t>
                      </a:r>
                      <a:endParaRPr lang="zh-TW" altLang="en-US" sz="1400" b="0" i="0" dirty="0">
                        <a:solidFill>
                          <a:srgbClr val="000000"/>
                        </a:solidFill>
                        <a:effectLst/>
                        <a:latin typeface="微軟正黑體" panose="020B0604030504040204" pitchFamily="34" charset="-120"/>
                        <a:ea typeface="微軟正黑體" panose="020B0604030504040204" pitchFamily="34" charset="-120"/>
                      </a:endParaRP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r>
            </a:tbl>
          </a:graphicData>
        </a:graphic>
      </p:graphicFrame>
      <p:graphicFrame>
        <p:nvGraphicFramePr>
          <p:cNvPr id="13" name="表格 12"/>
          <p:cNvGraphicFramePr>
            <a:graphicFrameLocks noGrp="1"/>
          </p:cNvGraphicFramePr>
          <p:nvPr>
            <p:extLst/>
          </p:nvPr>
        </p:nvGraphicFramePr>
        <p:xfrm>
          <a:off x="196003" y="3831194"/>
          <a:ext cx="11835128" cy="697230"/>
        </p:xfrm>
        <a:graphic>
          <a:graphicData uri="http://schemas.openxmlformats.org/drawingml/2006/table">
            <a:tbl>
              <a:tblPr/>
              <a:tblGrid>
                <a:gridCol w="1420215"/>
                <a:gridCol w="120650"/>
                <a:gridCol w="10294263"/>
              </a:tblGrid>
              <a:tr h="0">
                <a:tc>
                  <a:txBody>
                    <a:bodyPr/>
                    <a:lstStyle/>
                    <a:p>
                      <a:pPr algn="l" fontAlgn="t"/>
                      <a:r>
                        <a:rPr lang="zh-TW" altLang="en-US" sz="1400" b="1" u="none" dirty="0">
                          <a:solidFill>
                            <a:schemeClr val="tx1"/>
                          </a:solidFill>
                          <a:effectLst/>
                          <a:latin typeface="微軟正黑體" panose="020B0604030504040204" pitchFamily="34" charset="-120"/>
                          <a:ea typeface="微軟正黑體" panose="020B0604030504040204" pitchFamily="34" charset="-120"/>
                          <a:hlinkClick r:id="rId4"/>
                        </a:rPr>
                        <a:t>第 </a:t>
                      </a:r>
                      <a:r>
                        <a:rPr lang="en-US" altLang="zh-TW" sz="1400" b="1" u="none" dirty="0">
                          <a:solidFill>
                            <a:schemeClr val="tx1"/>
                          </a:solidFill>
                          <a:effectLst/>
                          <a:latin typeface="微軟正黑體" panose="020B0604030504040204" pitchFamily="34" charset="-120"/>
                          <a:ea typeface="微軟正黑體" panose="020B0604030504040204" pitchFamily="34" charset="-120"/>
                          <a:hlinkClick r:id="rId4"/>
                        </a:rPr>
                        <a:t>170-1 </a:t>
                      </a:r>
                      <a:r>
                        <a:rPr lang="zh-TW" altLang="en-US" sz="1400" b="1" u="none" dirty="0" smtClean="0">
                          <a:solidFill>
                            <a:schemeClr val="tx1"/>
                          </a:solidFill>
                          <a:effectLst/>
                          <a:latin typeface="微軟正黑體" panose="020B0604030504040204" pitchFamily="34" charset="-120"/>
                          <a:ea typeface="微軟正黑體" panose="020B0604030504040204" pitchFamily="34" charset="-120"/>
                          <a:hlinkClick r:id="rId4"/>
                        </a:rPr>
                        <a:t>條</a:t>
                      </a:r>
                      <a:endParaRPr lang="zh-TW" altLang="en-US" sz="1400" b="1" u="none" dirty="0">
                        <a:solidFill>
                          <a:schemeClr val="tx1"/>
                        </a:solidFill>
                        <a:effectLst/>
                        <a:latin typeface="微軟正黑體" panose="020B0604030504040204" pitchFamily="34" charset="-120"/>
                        <a:ea typeface="微軟正黑體" panose="020B0604030504040204" pitchFamily="34" charset="-120"/>
                      </a:endParaRP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c>
                  <a:txBody>
                    <a:bodyPr/>
                    <a:lstStyle/>
                    <a:p>
                      <a:pPr algn="l" fontAlgn="t"/>
                      <a:endParaRPr lang="zh-TW" altLang="en-US" sz="1400">
                        <a:effectLst/>
                        <a:latin typeface="微軟正黑體" panose="020B0604030504040204" pitchFamily="34" charset="-120"/>
                        <a:ea typeface="微軟正黑體" panose="020B0604030504040204" pitchFamily="34" charset="-120"/>
                      </a:endParaRP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c>
                  <a:txBody>
                    <a:bodyPr/>
                    <a:lstStyle/>
                    <a:p>
                      <a:pPr algn="l" fontAlgn="t"/>
                      <a:r>
                        <a:rPr lang="zh-TW" altLang="en-US" sz="1400" dirty="0">
                          <a:effectLst/>
                          <a:latin typeface="微軟正黑體" panose="020B0604030504040204" pitchFamily="34" charset="-120"/>
                          <a:ea typeface="微軟正黑體" panose="020B0604030504040204" pitchFamily="34" charset="-120"/>
                        </a:rPr>
                        <a:t>保險業辦理再保險業務違反第一百四十七條所定辦法中有關再保險之分出 、分入、其他危險分散機制業務之方式或限額之規定者，處新臺幣九十萬 元以上四百五十萬元以下罰鍰。 專業再保險業違反第一百四十七條之一第二項所定辦法中有關業務範圍或 財務管理之規定者，處新臺幣九十萬元以上四百五十萬元以下罰鍰</a:t>
                      </a:r>
                    </a:p>
                  </a:txBody>
                  <a:tcPr marL="47625" marR="47625" marT="28575" marB="28575">
                    <a:lnL>
                      <a:noFill/>
                    </a:lnL>
                    <a:lnR>
                      <a:noFill/>
                    </a:lnR>
                    <a:lnT>
                      <a:noFill/>
                    </a:lnT>
                    <a:lnB w="9525" cap="flat" cmpd="sng" algn="ctr">
                      <a:solidFill>
                        <a:srgbClr val="3F67A5"/>
                      </a:solidFill>
                      <a:prstDash val="dot"/>
                      <a:round/>
                      <a:headEnd type="none" w="med" len="med"/>
                      <a:tailEnd type="none" w="med" len="med"/>
                    </a:lnB>
                    <a:solidFill>
                      <a:srgbClr val="FFFFFF"/>
                    </a:solidFill>
                  </a:tcPr>
                </a:tc>
              </a:tr>
            </a:tbl>
          </a:graphicData>
        </a:graphic>
      </p:graphicFrame>
      <p:sp>
        <p:nvSpPr>
          <p:cNvPr id="14" name="Rectangle 2"/>
          <p:cNvSpPr>
            <a:spLocks noChangeArrowheads="1"/>
          </p:cNvSpPr>
          <p:nvPr/>
        </p:nvSpPr>
        <p:spPr bwMode="auto">
          <a:xfrm>
            <a:off x="999440" y="175241"/>
            <a:ext cx="8889621"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nchor="ctr"/>
          <a:lstStyle>
            <a:lvl1pPr>
              <a:spcBef>
                <a:spcPct val="20000"/>
              </a:spcBef>
              <a:buBlip>
                <a:blip r:embed="rId5"/>
              </a:buBlip>
              <a:defRPr kumimoji="1" sz="3200">
                <a:solidFill>
                  <a:srgbClr val="333333"/>
                </a:solidFill>
                <a:latin typeface="Arial" panose="020B0604020202020204" pitchFamily="34" charset="0"/>
                <a:ea typeface="標楷體" panose="03000509000000000000" pitchFamily="65" charset="-120"/>
              </a:defRPr>
            </a:lvl1pPr>
            <a:lvl2pPr marL="742950" indent="-285750">
              <a:spcBef>
                <a:spcPct val="20000"/>
              </a:spcBef>
              <a:buFont typeface="Webdings" panose="05030102010509060703" pitchFamily="18" charset="2"/>
              <a:buChar char="4"/>
              <a:defRPr kumimoji="1" sz="2800">
                <a:solidFill>
                  <a:srgbClr val="9A6700"/>
                </a:solidFill>
                <a:latin typeface="Arial" panose="020B0604020202020204" pitchFamily="34" charset="0"/>
                <a:ea typeface="標楷體" panose="03000509000000000000" pitchFamily="65" charset="-120"/>
              </a:defRPr>
            </a:lvl2pPr>
            <a:lvl3pPr marL="1143000" indent="-228600">
              <a:spcBef>
                <a:spcPct val="20000"/>
              </a:spcBef>
              <a:buBlip>
                <a:blip r:embed="rId6"/>
              </a:buBlip>
              <a:defRPr kumimoji="1" sz="2400">
                <a:solidFill>
                  <a:srgbClr val="333333"/>
                </a:solidFill>
                <a:latin typeface="Arial" panose="020B0604020202020204" pitchFamily="34" charset="0"/>
                <a:ea typeface="標楷體" panose="03000509000000000000" pitchFamily="65" charset="-120"/>
              </a:defRPr>
            </a:lvl3pPr>
            <a:lvl4pPr marL="1600200" indent="-228600">
              <a:spcBef>
                <a:spcPct val="20000"/>
              </a:spcBef>
              <a:buChar char="–"/>
              <a:defRPr kumimoji="1" sz="2000">
                <a:solidFill>
                  <a:srgbClr val="333333"/>
                </a:solidFill>
                <a:latin typeface="Arial" panose="020B0604020202020204" pitchFamily="34" charset="0"/>
                <a:ea typeface="標楷體" panose="03000509000000000000" pitchFamily="65" charset="-120"/>
              </a:defRPr>
            </a:lvl4pPr>
            <a:lvl5pPr marL="2057400" indent="-228600">
              <a:spcBef>
                <a:spcPct val="20000"/>
              </a:spcBef>
              <a:buClr>
                <a:schemeClr val="tx2"/>
              </a:buClr>
              <a:buChar char="–"/>
              <a:defRPr kumimoji="1" sz="2000">
                <a:solidFill>
                  <a:srgbClr val="333333"/>
                </a:solidFill>
                <a:latin typeface="Arial" panose="020B0604020202020204" pitchFamily="34" charset="0"/>
                <a:ea typeface="標楷體" panose="03000509000000000000" pitchFamily="65" charset="-120"/>
              </a:defRPr>
            </a:lvl5pPr>
            <a:lvl6pPr marL="25146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6pPr>
            <a:lvl7pPr marL="29718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7pPr>
            <a:lvl8pPr marL="34290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8pPr>
            <a:lvl9pPr marL="3886200" indent="-228600" eaLnBrk="0" fontAlgn="base" hangingPunct="0">
              <a:spcBef>
                <a:spcPct val="20000"/>
              </a:spcBef>
              <a:spcAft>
                <a:spcPct val="0"/>
              </a:spcAft>
              <a:buClr>
                <a:schemeClr val="tx2"/>
              </a:buClr>
              <a:buChar char="–"/>
              <a:defRPr kumimoji="1" sz="2000">
                <a:solidFill>
                  <a:srgbClr val="333333"/>
                </a:solidFill>
                <a:latin typeface="Arial" panose="020B0604020202020204" pitchFamily="34" charset="0"/>
                <a:ea typeface="標楷體" panose="03000509000000000000" pitchFamily="65" charset="-120"/>
              </a:defRPr>
            </a:lvl9pPr>
          </a:lstStyle>
          <a:p>
            <a:pPr>
              <a:spcBef>
                <a:spcPct val="0"/>
              </a:spcBef>
              <a:buNone/>
            </a:pPr>
            <a:r>
              <a:rPr lang="zh-TW" altLang="en-US" sz="4000" b="1" dirty="0" smtClean="0">
                <a:solidFill>
                  <a:schemeClr val="tx1"/>
                </a:solidFill>
                <a:latin typeface="微軟正黑體" panose="020B0604030504040204" pitchFamily="34" charset="-120"/>
                <a:ea typeface="微軟正黑體" panose="020B0604030504040204" pitchFamily="34" charset="-120"/>
              </a:rPr>
              <a:t>其他事項說</a:t>
            </a:r>
            <a:r>
              <a:rPr lang="zh-TW" altLang="en-US" sz="4000" b="1" dirty="0">
                <a:solidFill>
                  <a:schemeClr val="tx1"/>
                </a:solidFill>
                <a:latin typeface="微軟正黑體" panose="020B0604030504040204" pitchFamily="34" charset="-120"/>
                <a:ea typeface="微軟正黑體" panose="020B0604030504040204" pitchFamily="34" charset="-120"/>
              </a:rPr>
              <a:t>明</a:t>
            </a:r>
            <a:r>
              <a:rPr lang="en-US" altLang="zh-TW" sz="4000" b="1" dirty="0" smtClean="0">
                <a:solidFill>
                  <a:schemeClr val="tx1"/>
                </a:solidFill>
                <a:latin typeface="微軟正黑體" panose="020B0604030504040204" pitchFamily="34" charset="-120"/>
                <a:ea typeface="微軟正黑體" panose="020B0604030504040204" pitchFamily="34" charset="-120"/>
              </a:rPr>
              <a:t>-</a:t>
            </a:r>
            <a:r>
              <a:rPr lang="zh-TW" altLang="en-US" sz="4000" b="1" dirty="0" smtClean="0">
                <a:solidFill>
                  <a:schemeClr val="tx1"/>
                </a:solidFill>
                <a:latin typeface="微軟正黑體" panose="020B0604030504040204" pitchFamily="34" charset="-120"/>
                <a:ea typeface="微軟正黑體" panose="020B0604030504040204" pitchFamily="34" charset="-120"/>
              </a:rPr>
              <a:t>相關法規</a:t>
            </a:r>
            <a:endParaRPr lang="zh-TW" altLang="en-US" sz="4000" b="1"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7741046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2311400" y="2777067"/>
            <a:ext cx="7416800" cy="1569660"/>
          </a:xfrm>
          <a:prstGeom prst="rect">
            <a:avLst/>
          </a:prstGeom>
          <a:noFill/>
        </p:spPr>
        <p:txBody>
          <a:bodyPr wrap="square" rtlCol="0">
            <a:spAutoFit/>
          </a:bodyPr>
          <a:lstStyle/>
          <a:p>
            <a:pPr algn="ctr"/>
            <a:r>
              <a:rPr lang="en-US" altLang="zh-TW" sz="9600" dirty="0" smtClean="0"/>
              <a:t>Q&amp;A</a:t>
            </a:r>
            <a:endParaRPr lang="zh-TW" altLang="en-US" sz="9600" dirty="0"/>
          </a:p>
        </p:txBody>
      </p:sp>
    </p:spTree>
    <p:extLst>
      <p:ext uri="{BB962C8B-B14F-4D97-AF65-F5344CB8AC3E}">
        <p14:creationId xmlns:p14="http://schemas.microsoft.com/office/powerpoint/2010/main" val="2181821194"/>
      </p:ext>
    </p:extLst>
  </p:cSld>
  <p:clrMapOvr>
    <a:masterClrMapping/>
  </p:clrMapOvr>
</p:sld>
</file>

<file path=ppt/theme/theme1.xml><?xml version="1.0" encoding="utf-8"?>
<a:theme xmlns:a="http://schemas.openxmlformats.org/drawingml/2006/main" name="Office 佈景主題">
  <a:themeElements>
    <a:clrScheme name="VintageColor5">
      <a:dk1>
        <a:srgbClr val="7F7F7F"/>
      </a:dk1>
      <a:lt1>
        <a:sysClr val="window" lastClr="FFFFFF"/>
      </a:lt1>
      <a:dk2>
        <a:srgbClr val="8496B0"/>
      </a:dk2>
      <a:lt2>
        <a:srgbClr val="E7E6E6"/>
      </a:lt2>
      <a:accent1>
        <a:srgbClr val="BCD2DD"/>
      </a:accent1>
      <a:accent2>
        <a:srgbClr val="F7C29D"/>
      </a:accent2>
      <a:accent3>
        <a:srgbClr val="F6A6B2"/>
      </a:accent3>
      <a:accent4>
        <a:srgbClr val="FFECB8"/>
      </a:accent4>
      <a:accent5>
        <a:srgbClr val="8594B9"/>
      </a:accent5>
      <a:accent6>
        <a:srgbClr val="B7DED2"/>
      </a:accent6>
      <a:hlink>
        <a:srgbClr val="034A90"/>
      </a:hlink>
      <a:folHlink>
        <a:srgbClr val="6F3B5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霧面玻璃">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1204</TotalTime>
  <Words>1344</Words>
  <Application>Microsoft Office PowerPoint</Application>
  <PresentationFormat>寬螢幕</PresentationFormat>
  <Paragraphs>94</Paragraphs>
  <Slides>8</Slides>
  <Notes>3</Notes>
  <HiddenSlides>0</HiddenSlides>
  <MMClips>0</MMClips>
  <ScaleCrop>false</ScaleCrop>
  <HeadingPairs>
    <vt:vector size="8" baseType="variant">
      <vt:variant>
        <vt:lpstr>使用字型</vt:lpstr>
      </vt:variant>
      <vt:variant>
        <vt:i4>6</vt:i4>
      </vt:variant>
      <vt:variant>
        <vt:lpstr>佈景主題</vt:lpstr>
      </vt:variant>
      <vt:variant>
        <vt:i4>1</vt:i4>
      </vt:variant>
      <vt:variant>
        <vt:lpstr>內嵌 OLE 伺服程式</vt:lpstr>
      </vt:variant>
      <vt:variant>
        <vt:i4>1</vt:i4>
      </vt:variant>
      <vt:variant>
        <vt:lpstr>投影片標題</vt:lpstr>
      </vt:variant>
      <vt:variant>
        <vt:i4>8</vt:i4>
      </vt:variant>
    </vt:vector>
  </HeadingPairs>
  <TitlesOfParts>
    <vt:vector size="16" baseType="lpstr">
      <vt:lpstr>微軟正黑體</vt:lpstr>
      <vt:lpstr>新細明體</vt:lpstr>
      <vt:lpstr>標楷體</vt:lpstr>
      <vt:lpstr>Arial</vt:lpstr>
      <vt:lpstr>Calibri</vt:lpstr>
      <vt:lpstr>Calibri Light</vt:lpstr>
      <vt:lpstr>Office 佈景主題</vt:lpstr>
      <vt:lpstr>Photo Editor 影像</vt:lpstr>
      <vt:lpstr>「再保險資料報送平台」及 「再保險人代碼申請平台」說明會</vt:lpstr>
      <vt:lpstr>PowerPoint 簡報</vt:lpstr>
      <vt:lpstr>PowerPoint 簡報</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葉建志</dc:creator>
  <cp:lastModifiedBy>葉建志</cp:lastModifiedBy>
  <cp:revision>40</cp:revision>
  <dcterms:created xsi:type="dcterms:W3CDTF">2017-05-19T01:30:04Z</dcterms:created>
  <dcterms:modified xsi:type="dcterms:W3CDTF">2019-02-15T07:59:37Z</dcterms:modified>
</cp:coreProperties>
</file>